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6" r:id="rId5"/>
    <p:sldId id="5761" r:id="rId6"/>
    <p:sldId id="5799" r:id="rId7"/>
    <p:sldId id="5800" r:id="rId8"/>
    <p:sldId id="5773" r:id="rId9"/>
    <p:sldId id="5798" r:id="rId10"/>
    <p:sldId id="5801" r:id="rId11"/>
    <p:sldId id="383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99322-338F-4F5A-9898-BBD3FAA76FF2}">
          <p14:sldIdLst>
            <p14:sldId id="336"/>
            <p14:sldId id="5761"/>
            <p14:sldId id="5799"/>
            <p14:sldId id="5800"/>
            <p14:sldId id="5773"/>
            <p14:sldId id="5798"/>
            <p14:sldId id="5801"/>
            <p14:sldId id="38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nan Thakkar" initials="MT" lastIdx="10" clrIdx="1">
    <p:extLst>
      <p:ext uri="{19B8F6BF-5375-455C-9EA6-DF929625EA0E}">
        <p15:presenceInfo xmlns:p15="http://schemas.microsoft.com/office/powerpoint/2012/main" userId="S::MThakkar@synoptek.com::6f89098f-fe28-44e0-9a13-211062b2afd2" providerId="AD"/>
      </p:ext>
    </p:extLst>
  </p:cmAuthor>
  <p:cmAuthor id="6" name="Neha Kumar" initials="NK" lastIdx="4" clrIdx="0">
    <p:extLst>
      <p:ext uri="{19B8F6BF-5375-455C-9EA6-DF929625EA0E}">
        <p15:presenceInfo xmlns:p15="http://schemas.microsoft.com/office/powerpoint/2012/main" userId="S-1-5-21-935667019-269024933-3845527968-32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DC6"/>
    <a:srgbClr val="F05137"/>
    <a:srgbClr val="FF5237"/>
    <a:srgbClr val="F05237"/>
    <a:srgbClr val="004677"/>
    <a:srgbClr val="807F83"/>
    <a:srgbClr val="08415C"/>
    <a:srgbClr val="2B303A"/>
    <a:srgbClr val="13293D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2554" autoAdjust="0"/>
  </p:normalViewPr>
  <p:slideViewPr>
    <p:cSldViewPr snapToGrid="0">
      <p:cViewPr varScale="1">
        <p:scale>
          <a:sx n="80" d="100"/>
          <a:sy n="80" d="100"/>
        </p:scale>
        <p:origin x="63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8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09752-86BE-4F3C-BC9C-C8B220890853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59B68760-C133-43FC-9A6E-FF3D200917A4}">
      <dgm:prSet phldrT="[Text]"/>
      <dgm:spPr/>
      <dgm:t>
        <a:bodyPr/>
        <a:lstStyle/>
        <a:p>
          <a:r>
            <a:rPr lang="en-IN" dirty="0"/>
            <a:t>Ideation</a:t>
          </a:r>
        </a:p>
      </dgm:t>
    </dgm:pt>
    <dgm:pt modelId="{C495E355-ADB3-43A4-B195-3647D4BF01D2}" type="parTrans" cxnId="{75DE611C-1A2E-4902-A874-EC3DF6E5E3AA}">
      <dgm:prSet/>
      <dgm:spPr/>
      <dgm:t>
        <a:bodyPr/>
        <a:lstStyle/>
        <a:p>
          <a:endParaRPr lang="en-IN"/>
        </a:p>
      </dgm:t>
    </dgm:pt>
    <dgm:pt modelId="{AEFA03C7-6889-4D73-B71E-B982020650EB}" type="sibTrans" cxnId="{75DE611C-1A2E-4902-A874-EC3DF6E5E3AA}">
      <dgm:prSet/>
      <dgm:spPr/>
      <dgm:t>
        <a:bodyPr/>
        <a:lstStyle/>
        <a:p>
          <a:endParaRPr lang="en-IN"/>
        </a:p>
      </dgm:t>
    </dgm:pt>
    <dgm:pt modelId="{039F50A1-2ACA-4259-AB7D-B525D91B03A7}">
      <dgm:prSet phldrT="[Text]" custT="1"/>
      <dgm:spPr/>
      <dgm:t>
        <a:bodyPr anchor="ctr"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300" b="1" dirty="0"/>
            <a:t>- Define Problem.</a:t>
          </a:r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Analyse Market.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Brainstorm.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Choose the most innovative idea.</a:t>
          </a:r>
        </a:p>
      </dgm:t>
    </dgm:pt>
    <dgm:pt modelId="{D6F58CDE-9D20-4122-A0F9-46EDC9D98728}" type="parTrans" cxnId="{C42DCD68-B967-4FCD-9D91-2FDF13ADD733}">
      <dgm:prSet/>
      <dgm:spPr/>
      <dgm:t>
        <a:bodyPr/>
        <a:lstStyle/>
        <a:p>
          <a:endParaRPr lang="en-IN"/>
        </a:p>
      </dgm:t>
    </dgm:pt>
    <dgm:pt modelId="{8C3FB4E2-A75B-46B4-B169-C9034695DA1C}" type="sibTrans" cxnId="{C42DCD68-B967-4FCD-9D91-2FDF13ADD733}">
      <dgm:prSet/>
      <dgm:spPr/>
      <dgm:t>
        <a:bodyPr/>
        <a:lstStyle/>
        <a:p>
          <a:endParaRPr lang="en-IN"/>
        </a:p>
      </dgm:t>
    </dgm:pt>
    <dgm:pt modelId="{D028E5A2-E285-43A3-B8B8-F7B0D7086857}">
      <dgm:prSet phldrT="[Text]"/>
      <dgm:spPr/>
      <dgm:t>
        <a:bodyPr/>
        <a:lstStyle/>
        <a:p>
          <a:r>
            <a:rPr lang="en-IN" dirty="0"/>
            <a:t>Data Collection</a:t>
          </a:r>
        </a:p>
      </dgm:t>
    </dgm:pt>
    <dgm:pt modelId="{00AEECE5-98A7-439A-BBD5-9F8A853387C7}" type="parTrans" cxnId="{78ECB305-22C1-4D86-ACEB-E8FAB6764682}">
      <dgm:prSet/>
      <dgm:spPr/>
      <dgm:t>
        <a:bodyPr/>
        <a:lstStyle/>
        <a:p>
          <a:endParaRPr lang="en-IN"/>
        </a:p>
      </dgm:t>
    </dgm:pt>
    <dgm:pt modelId="{11FD419D-A252-4CED-BF7C-9AB9B878A82D}" type="sibTrans" cxnId="{78ECB305-22C1-4D86-ACEB-E8FAB6764682}">
      <dgm:prSet/>
      <dgm:spPr/>
      <dgm:t>
        <a:bodyPr/>
        <a:lstStyle/>
        <a:p>
          <a:endParaRPr lang="en-IN"/>
        </a:p>
      </dgm:t>
    </dgm:pt>
    <dgm:pt modelId="{313C13BC-E8B9-472F-9563-EDD5E46A47AE}">
      <dgm:prSet phldrT="[Text]" custT="1"/>
      <dgm:spPr/>
      <dgm:t>
        <a:bodyPr anchor="ctr"/>
        <a:lstStyle/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Look for probable    available data.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Prepare data as per the industry standards.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Generate synthetic data if required.</a:t>
          </a:r>
        </a:p>
      </dgm:t>
    </dgm:pt>
    <dgm:pt modelId="{428C520B-75FA-474A-8C29-97203681A780}" type="parTrans" cxnId="{62E9E34A-C886-40B8-8456-FCDEE7B31AD6}">
      <dgm:prSet/>
      <dgm:spPr/>
      <dgm:t>
        <a:bodyPr/>
        <a:lstStyle/>
        <a:p>
          <a:endParaRPr lang="en-IN"/>
        </a:p>
      </dgm:t>
    </dgm:pt>
    <dgm:pt modelId="{D0ABD4A6-6561-4488-A0C2-A2C2A9AB1685}" type="sibTrans" cxnId="{62E9E34A-C886-40B8-8456-FCDEE7B31AD6}">
      <dgm:prSet/>
      <dgm:spPr/>
      <dgm:t>
        <a:bodyPr/>
        <a:lstStyle/>
        <a:p>
          <a:endParaRPr lang="en-IN"/>
        </a:p>
      </dgm:t>
    </dgm:pt>
    <dgm:pt modelId="{53858C66-8F73-4021-B171-A0BCBF1173F3}">
      <dgm:prSet phldrT="[Text]"/>
      <dgm:spPr/>
      <dgm:t>
        <a:bodyPr/>
        <a:lstStyle/>
        <a:p>
          <a:r>
            <a:rPr lang="en-IN" dirty="0"/>
            <a:t>Development</a:t>
          </a:r>
        </a:p>
      </dgm:t>
    </dgm:pt>
    <dgm:pt modelId="{55F040CF-6A15-4BE4-9BE7-9FD49DF04D30}" type="parTrans" cxnId="{B3D3F471-0B84-490F-9A74-0F97F7520857}">
      <dgm:prSet/>
      <dgm:spPr/>
      <dgm:t>
        <a:bodyPr/>
        <a:lstStyle/>
        <a:p>
          <a:endParaRPr lang="en-IN"/>
        </a:p>
      </dgm:t>
    </dgm:pt>
    <dgm:pt modelId="{5AB9D8B4-9729-4882-B421-FEC8F932324A}" type="sibTrans" cxnId="{B3D3F471-0B84-490F-9A74-0F97F7520857}">
      <dgm:prSet/>
      <dgm:spPr/>
      <dgm:t>
        <a:bodyPr/>
        <a:lstStyle/>
        <a:p>
          <a:endParaRPr lang="en-IN"/>
        </a:p>
      </dgm:t>
    </dgm:pt>
    <dgm:pt modelId="{9733335D-E491-4AF7-A172-A8A5B63B7CAA}">
      <dgm:prSet phldrT="[Text]"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IN" sz="1100" b="1" dirty="0"/>
            <a:t>- Host the collected to possible database.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scripts for data manipulation, feature engineering, feature selection.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scripts model training, evaluation.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a script for a Web UI.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analytical BI dashboard</a:t>
          </a:r>
        </a:p>
      </dgm:t>
    </dgm:pt>
    <dgm:pt modelId="{FB6AFFEA-5528-4A2F-901B-60389BB1BFFD}" type="parTrans" cxnId="{FF3A7978-0A7C-43F8-83A4-93E68A467BB6}">
      <dgm:prSet/>
      <dgm:spPr/>
      <dgm:t>
        <a:bodyPr/>
        <a:lstStyle/>
        <a:p>
          <a:endParaRPr lang="en-IN"/>
        </a:p>
      </dgm:t>
    </dgm:pt>
    <dgm:pt modelId="{43F8C359-BCB4-4296-8F7A-E94DC1FBC9DE}" type="sibTrans" cxnId="{FF3A7978-0A7C-43F8-83A4-93E68A467BB6}">
      <dgm:prSet/>
      <dgm:spPr/>
      <dgm:t>
        <a:bodyPr/>
        <a:lstStyle/>
        <a:p>
          <a:endParaRPr lang="en-IN"/>
        </a:p>
      </dgm:t>
    </dgm:pt>
    <dgm:pt modelId="{8578F5C9-A8A9-429F-946B-37ED82F7DADD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8216985-3C09-41E1-937D-3B0D5D3AB0E0}" type="parTrans" cxnId="{082DD832-73F2-4995-9924-28A4509CF6B5}">
      <dgm:prSet/>
      <dgm:spPr/>
      <dgm:t>
        <a:bodyPr/>
        <a:lstStyle/>
        <a:p>
          <a:endParaRPr lang="en-IN"/>
        </a:p>
      </dgm:t>
    </dgm:pt>
    <dgm:pt modelId="{08058E1D-D053-431E-B5F0-11312FEE6933}" type="sibTrans" cxnId="{082DD832-73F2-4995-9924-28A4509CF6B5}">
      <dgm:prSet/>
      <dgm:spPr/>
      <dgm:t>
        <a:bodyPr/>
        <a:lstStyle/>
        <a:p>
          <a:endParaRPr lang="en-IN"/>
        </a:p>
      </dgm:t>
    </dgm:pt>
    <dgm:pt modelId="{E93EA8AF-E55F-41FF-9C4D-CA888E2712D2}">
      <dgm:prSet/>
      <dgm:spPr/>
      <dgm:t>
        <a:bodyPr/>
        <a:lstStyle/>
        <a:p>
          <a:r>
            <a:rPr lang="en-IN" dirty="0"/>
            <a:t>Serving/Onboarding of Stakeholders</a:t>
          </a:r>
        </a:p>
      </dgm:t>
    </dgm:pt>
    <dgm:pt modelId="{F9268F09-7D40-4F11-A85C-4ADEAB4EEFDC}" type="parTrans" cxnId="{DDF90D0A-F52C-4225-918E-FDB5C6BF005F}">
      <dgm:prSet/>
      <dgm:spPr/>
      <dgm:t>
        <a:bodyPr/>
        <a:lstStyle/>
        <a:p>
          <a:endParaRPr lang="en-IN"/>
        </a:p>
      </dgm:t>
    </dgm:pt>
    <dgm:pt modelId="{30952B65-B79C-4BC7-817B-490F9C7E5F8D}" type="sibTrans" cxnId="{DDF90D0A-F52C-4225-918E-FDB5C6BF005F}">
      <dgm:prSet/>
      <dgm:spPr/>
      <dgm:t>
        <a:bodyPr/>
        <a:lstStyle/>
        <a:p>
          <a:endParaRPr lang="en-IN"/>
        </a:p>
      </dgm:t>
    </dgm:pt>
    <dgm:pt modelId="{7875D54F-F6B8-485E-9163-3277F3C24CDB}">
      <dgm:prSet custT="1"/>
      <dgm:spPr/>
      <dgm:t>
        <a:bodyPr anchor="ctr"/>
        <a:lstStyle/>
        <a:p>
          <a:pPr algn="l"/>
          <a:r>
            <a:rPr lang="en-IN" sz="1200" b="1" dirty="0"/>
            <a:t>- Upload the developed solution to a repository.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Connect the repository to deployment container.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Execute the container to generate the results.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Publish the generated results on Web UI.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Publish the prepared BI dashboard to the Web UI. </a:t>
          </a:r>
        </a:p>
      </dgm:t>
    </dgm:pt>
    <dgm:pt modelId="{DC691612-0DD4-4200-9892-1E49836CB862}" type="parTrans" cxnId="{C217C8BA-78ED-4A98-B260-3C25EABC3BC8}">
      <dgm:prSet/>
      <dgm:spPr/>
      <dgm:t>
        <a:bodyPr/>
        <a:lstStyle/>
        <a:p>
          <a:endParaRPr lang="en-IN"/>
        </a:p>
      </dgm:t>
    </dgm:pt>
    <dgm:pt modelId="{582D96EF-2D91-4080-92DD-E851D95C7398}" type="sibTrans" cxnId="{C217C8BA-78ED-4A98-B260-3C25EABC3BC8}">
      <dgm:prSet/>
      <dgm:spPr/>
      <dgm:t>
        <a:bodyPr/>
        <a:lstStyle/>
        <a:p>
          <a:endParaRPr lang="en-IN"/>
        </a:p>
      </dgm:t>
    </dgm:pt>
    <dgm:pt modelId="{CA6336C7-2611-45BA-8F10-E12631BE8191}">
      <dgm:prSet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IN" sz="1400" b="1" dirty="0"/>
            <a:t>- Project Management Teams</a:t>
          </a:r>
        </a:p>
        <a:p>
          <a:pPr algn="l">
            <a:lnSpc>
              <a:spcPct val="10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00000"/>
            </a:lnSpc>
          </a:pPr>
          <a:r>
            <a:rPr lang="en-IN" sz="1400" b="1" dirty="0"/>
            <a:t>- Marketing Department</a:t>
          </a:r>
        </a:p>
        <a:p>
          <a:pPr algn="l">
            <a:lnSpc>
              <a:spcPct val="10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00000"/>
            </a:lnSpc>
          </a:pPr>
          <a:r>
            <a:rPr lang="en-IN" sz="1400" b="1" dirty="0"/>
            <a:t>- Sales Department</a:t>
          </a:r>
        </a:p>
        <a:p>
          <a:pPr algn="l">
            <a:lnSpc>
              <a:spcPct val="15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50000"/>
            </a:lnSpc>
          </a:pPr>
          <a:r>
            <a:rPr lang="en-IN" sz="1400" b="1" dirty="0"/>
            <a:t>- End Customers</a:t>
          </a:r>
        </a:p>
        <a:p>
          <a:pPr algn="l">
            <a:lnSpc>
              <a:spcPct val="15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00000"/>
            </a:lnSpc>
          </a:pPr>
          <a:r>
            <a:rPr lang="en-IN" sz="1400" b="1" dirty="0"/>
            <a:t>- Customer Support Teams</a:t>
          </a:r>
        </a:p>
      </dgm:t>
    </dgm:pt>
    <dgm:pt modelId="{384CD186-FBC0-4E42-9CE0-6E2080A971FC}" type="parTrans" cxnId="{59171C59-25E2-44F8-BACF-68C31F00254B}">
      <dgm:prSet/>
      <dgm:spPr/>
      <dgm:t>
        <a:bodyPr/>
        <a:lstStyle/>
        <a:p>
          <a:endParaRPr lang="en-IN"/>
        </a:p>
      </dgm:t>
    </dgm:pt>
    <dgm:pt modelId="{5283FDD5-89A6-4B4E-A1D2-3524007710A6}" type="sibTrans" cxnId="{59171C59-25E2-44F8-BACF-68C31F00254B}">
      <dgm:prSet/>
      <dgm:spPr/>
      <dgm:t>
        <a:bodyPr/>
        <a:lstStyle/>
        <a:p>
          <a:endParaRPr lang="en-IN"/>
        </a:p>
      </dgm:t>
    </dgm:pt>
    <dgm:pt modelId="{F4E27C8D-1A94-4DE9-8CCA-E07E089D11CB}" type="pres">
      <dgm:prSet presAssocID="{8EA09752-86BE-4F3C-BC9C-C8B220890853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4187B20E-034B-420C-9924-036C798A7D6A}" type="pres">
      <dgm:prSet presAssocID="{E93EA8AF-E55F-41FF-9C4D-CA888E2712D2}" presName="ChildAccent5" presStyleCnt="0"/>
      <dgm:spPr/>
    </dgm:pt>
    <dgm:pt modelId="{8151EC9A-2185-4F1D-BAAE-5CD2C79DDF88}" type="pres">
      <dgm:prSet presAssocID="{E93EA8AF-E55F-41FF-9C4D-CA888E2712D2}" presName="ChildAccent" presStyleLbl="alignImgPlace1" presStyleIdx="0" presStyleCnt="5" custLinFactNeighborY="0"/>
      <dgm:spPr/>
    </dgm:pt>
    <dgm:pt modelId="{49621D33-949C-45EA-96AB-5B1E9F325D3A}" type="pres">
      <dgm:prSet presAssocID="{E93EA8AF-E55F-41FF-9C4D-CA888E2712D2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67BACC5-6015-4807-83AA-51BE4A98E41A}" type="pres">
      <dgm:prSet presAssocID="{E93EA8AF-E55F-41FF-9C4D-CA888E2712D2}" presName="Parent5" presStyleLbl="node1" presStyleIdx="0" presStyleCnt="5">
        <dgm:presLayoutVars>
          <dgm:chMax val="2"/>
          <dgm:chPref val="1"/>
          <dgm:bulletEnabled val="1"/>
        </dgm:presLayoutVars>
      </dgm:prSet>
      <dgm:spPr/>
    </dgm:pt>
    <dgm:pt modelId="{7AD67ACA-BE9F-4F00-AAD2-F75FF784FAB5}" type="pres">
      <dgm:prSet presAssocID="{8578F5C9-A8A9-429F-946B-37ED82F7DADD}" presName="ChildAccent4" presStyleCnt="0"/>
      <dgm:spPr/>
    </dgm:pt>
    <dgm:pt modelId="{A6CCA92F-5227-4B80-ACFD-4E9B3E418DFD}" type="pres">
      <dgm:prSet presAssocID="{8578F5C9-A8A9-429F-946B-37ED82F7DADD}" presName="ChildAccent" presStyleLbl="alignImgPlace1" presStyleIdx="1" presStyleCnt="5"/>
      <dgm:spPr/>
    </dgm:pt>
    <dgm:pt modelId="{227042A6-058A-403F-ACA1-A1DA4D0F1CE2}" type="pres">
      <dgm:prSet presAssocID="{8578F5C9-A8A9-429F-946B-37ED82F7DADD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02B1F97-EDD9-40EC-852D-B74DF55D22BC}" type="pres">
      <dgm:prSet presAssocID="{8578F5C9-A8A9-429F-946B-37ED82F7DADD}" presName="Parent4" presStyleLbl="node1" presStyleIdx="1" presStyleCnt="5">
        <dgm:presLayoutVars>
          <dgm:chMax val="2"/>
          <dgm:chPref val="1"/>
          <dgm:bulletEnabled val="1"/>
        </dgm:presLayoutVars>
      </dgm:prSet>
      <dgm:spPr/>
    </dgm:pt>
    <dgm:pt modelId="{6BF269F2-513A-4A84-94BB-924300C5B28C}" type="pres">
      <dgm:prSet presAssocID="{53858C66-8F73-4021-B171-A0BCBF1173F3}" presName="ChildAccent3" presStyleCnt="0"/>
      <dgm:spPr/>
    </dgm:pt>
    <dgm:pt modelId="{A0C1B0AF-C086-4FEF-A2B8-18647CE7FF6A}" type="pres">
      <dgm:prSet presAssocID="{53858C66-8F73-4021-B171-A0BCBF1173F3}" presName="ChildAccent" presStyleLbl="alignImgPlace1" presStyleIdx="2" presStyleCnt="5" custLinFactNeighborY="-1065"/>
      <dgm:spPr/>
    </dgm:pt>
    <dgm:pt modelId="{380AAE50-AC62-450B-82C5-A1BBFD409EA5}" type="pres">
      <dgm:prSet presAssocID="{53858C66-8F73-4021-B171-A0BCBF1173F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40C0DAB-141B-43EB-AF6C-0D52CE58FFBC}" type="pres">
      <dgm:prSet presAssocID="{53858C66-8F73-4021-B171-A0BCBF1173F3}" presName="Parent3" presStyleLbl="node1" presStyleIdx="2" presStyleCnt="5">
        <dgm:presLayoutVars>
          <dgm:chMax val="2"/>
          <dgm:chPref val="1"/>
          <dgm:bulletEnabled val="1"/>
        </dgm:presLayoutVars>
      </dgm:prSet>
      <dgm:spPr/>
    </dgm:pt>
    <dgm:pt modelId="{913969BC-6616-4FA4-978D-DF28AC6C9156}" type="pres">
      <dgm:prSet presAssocID="{D028E5A2-E285-43A3-B8B8-F7B0D7086857}" presName="ChildAccent2" presStyleCnt="0"/>
      <dgm:spPr/>
    </dgm:pt>
    <dgm:pt modelId="{C80DE48A-56CF-4D29-9B6A-2FB1922BDF19}" type="pres">
      <dgm:prSet presAssocID="{D028E5A2-E285-43A3-B8B8-F7B0D7086857}" presName="ChildAccent" presStyleLbl="alignImgPlace1" presStyleIdx="3" presStyleCnt="5"/>
      <dgm:spPr/>
    </dgm:pt>
    <dgm:pt modelId="{D657C55E-EC3E-4518-9650-BAD4999719FE}" type="pres">
      <dgm:prSet presAssocID="{D028E5A2-E285-43A3-B8B8-F7B0D7086857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08614A6-318A-4391-A9A7-E930E40A0FD4}" type="pres">
      <dgm:prSet presAssocID="{D028E5A2-E285-43A3-B8B8-F7B0D7086857}" presName="Parent2" presStyleLbl="node1" presStyleIdx="3" presStyleCnt="5">
        <dgm:presLayoutVars>
          <dgm:chMax val="2"/>
          <dgm:chPref val="1"/>
          <dgm:bulletEnabled val="1"/>
        </dgm:presLayoutVars>
      </dgm:prSet>
      <dgm:spPr/>
    </dgm:pt>
    <dgm:pt modelId="{F3568EEF-CA7B-4857-AD4E-BC0B710D17B8}" type="pres">
      <dgm:prSet presAssocID="{59B68760-C133-43FC-9A6E-FF3D200917A4}" presName="ChildAccent1" presStyleCnt="0"/>
      <dgm:spPr/>
    </dgm:pt>
    <dgm:pt modelId="{AABCCF44-B8E3-4F2E-8BAA-36FB88E0B7FE}" type="pres">
      <dgm:prSet presAssocID="{59B68760-C133-43FC-9A6E-FF3D200917A4}" presName="ChildAccent" presStyleLbl="alignImgPlace1" presStyleIdx="4" presStyleCnt="5" custLinFactNeighborX="-558"/>
      <dgm:spPr/>
    </dgm:pt>
    <dgm:pt modelId="{F7D0758E-DE1D-4E7D-95FF-4281C9B07975}" type="pres">
      <dgm:prSet presAssocID="{59B68760-C133-43FC-9A6E-FF3D200917A4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15BC3AE-7311-4F8D-AF98-20EF4EFDF90F}" type="pres">
      <dgm:prSet presAssocID="{59B68760-C133-43FC-9A6E-FF3D200917A4}" presName="Parent1" presStyleLbl="node1" presStyleIdx="4" presStyleCnt="5" custLinFactNeighborX="-558">
        <dgm:presLayoutVars>
          <dgm:chMax val="2"/>
          <dgm:chPref val="1"/>
          <dgm:bulletEnabled val="1"/>
        </dgm:presLayoutVars>
      </dgm:prSet>
      <dgm:spPr/>
    </dgm:pt>
  </dgm:ptLst>
  <dgm:cxnLst>
    <dgm:cxn modelId="{78ECB305-22C1-4D86-ACEB-E8FAB6764682}" srcId="{8EA09752-86BE-4F3C-BC9C-C8B220890853}" destId="{D028E5A2-E285-43A3-B8B8-F7B0D7086857}" srcOrd="1" destOrd="0" parTransId="{00AEECE5-98A7-439A-BBD5-9F8A853387C7}" sibTransId="{11FD419D-A252-4CED-BF7C-9AB9B878A82D}"/>
    <dgm:cxn modelId="{DDF90D0A-F52C-4225-918E-FDB5C6BF005F}" srcId="{8EA09752-86BE-4F3C-BC9C-C8B220890853}" destId="{E93EA8AF-E55F-41FF-9C4D-CA888E2712D2}" srcOrd="4" destOrd="0" parTransId="{F9268F09-7D40-4F11-A85C-4ADEAB4EEFDC}" sibTransId="{30952B65-B79C-4BC7-817B-490F9C7E5F8D}"/>
    <dgm:cxn modelId="{38AE980A-B7B5-48F9-849A-A294BF1E71B4}" type="presOf" srcId="{8EA09752-86BE-4F3C-BC9C-C8B220890853}" destId="{F4E27C8D-1A94-4DE9-8CCA-E07E089D11CB}" srcOrd="0" destOrd="0" presId="urn:microsoft.com/office/officeart/2011/layout/InterconnectedBlockProcess"/>
    <dgm:cxn modelId="{45222613-3A61-4D85-AB07-B291B819BF55}" type="presOf" srcId="{9733335D-E491-4AF7-A172-A8A5B63B7CAA}" destId="{380AAE50-AC62-450B-82C5-A1BBFD409EA5}" srcOrd="1" destOrd="0" presId="urn:microsoft.com/office/officeart/2011/layout/InterconnectedBlockProcess"/>
    <dgm:cxn modelId="{75DE611C-1A2E-4902-A874-EC3DF6E5E3AA}" srcId="{8EA09752-86BE-4F3C-BC9C-C8B220890853}" destId="{59B68760-C133-43FC-9A6E-FF3D200917A4}" srcOrd="0" destOrd="0" parTransId="{C495E355-ADB3-43A4-B195-3647D4BF01D2}" sibTransId="{AEFA03C7-6889-4D73-B71E-B982020650EB}"/>
    <dgm:cxn modelId="{BD096023-926D-45CF-995C-4F6D8AA547B0}" type="presOf" srcId="{7875D54F-F6B8-485E-9163-3277F3C24CDB}" destId="{A6CCA92F-5227-4B80-ACFD-4E9B3E418DFD}" srcOrd="0" destOrd="0" presId="urn:microsoft.com/office/officeart/2011/layout/InterconnectedBlockProcess"/>
    <dgm:cxn modelId="{7607B92F-3D1C-4284-9F56-BA0C4722F3E2}" type="presOf" srcId="{039F50A1-2ACA-4259-AB7D-B525D91B03A7}" destId="{F7D0758E-DE1D-4E7D-95FF-4281C9B07975}" srcOrd="1" destOrd="0" presId="urn:microsoft.com/office/officeart/2011/layout/InterconnectedBlockProcess"/>
    <dgm:cxn modelId="{082DD832-73F2-4995-9924-28A4509CF6B5}" srcId="{8EA09752-86BE-4F3C-BC9C-C8B220890853}" destId="{8578F5C9-A8A9-429F-946B-37ED82F7DADD}" srcOrd="3" destOrd="0" parTransId="{F8216985-3C09-41E1-937D-3B0D5D3AB0E0}" sibTransId="{08058E1D-D053-431E-B5F0-11312FEE6933}"/>
    <dgm:cxn modelId="{C42DCD68-B967-4FCD-9D91-2FDF13ADD733}" srcId="{59B68760-C133-43FC-9A6E-FF3D200917A4}" destId="{039F50A1-2ACA-4259-AB7D-B525D91B03A7}" srcOrd="0" destOrd="0" parTransId="{D6F58CDE-9D20-4122-A0F9-46EDC9D98728}" sibTransId="{8C3FB4E2-A75B-46B4-B169-C9034695DA1C}"/>
    <dgm:cxn modelId="{CD31A849-99B9-49E1-92E9-56B932613E73}" type="presOf" srcId="{7875D54F-F6B8-485E-9163-3277F3C24CDB}" destId="{227042A6-058A-403F-ACA1-A1DA4D0F1CE2}" srcOrd="1" destOrd="0" presId="urn:microsoft.com/office/officeart/2011/layout/InterconnectedBlockProcess"/>
    <dgm:cxn modelId="{62E9E34A-C886-40B8-8456-FCDEE7B31AD6}" srcId="{D028E5A2-E285-43A3-B8B8-F7B0D7086857}" destId="{313C13BC-E8B9-472F-9563-EDD5E46A47AE}" srcOrd="0" destOrd="0" parTransId="{428C520B-75FA-474A-8C29-97203681A780}" sibTransId="{D0ABD4A6-6561-4488-A0C2-A2C2A9AB1685}"/>
    <dgm:cxn modelId="{1FE7FE6C-9597-448E-ACE9-097AEFBDC836}" type="presOf" srcId="{313C13BC-E8B9-472F-9563-EDD5E46A47AE}" destId="{C80DE48A-56CF-4D29-9B6A-2FB1922BDF19}" srcOrd="0" destOrd="0" presId="urn:microsoft.com/office/officeart/2011/layout/InterconnectedBlockProcess"/>
    <dgm:cxn modelId="{B3D3F471-0B84-490F-9A74-0F97F7520857}" srcId="{8EA09752-86BE-4F3C-BC9C-C8B220890853}" destId="{53858C66-8F73-4021-B171-A0BCBF1173F3}" srcOrd="2" destOrd="0" parTransId="{55F040CF-6A15-4BE4-9BE7-9FD49DF04D30}" sibTransId="{5AB9D8B4-9729-4882-B421-FEC8F932324A}"/>
    <dgm:cxn modelId="{FF3A7978-0A7C-43F8-83A4-93E68A467BB6}" srcId="{53858C66-8F73-4021-B171-A0BCBF1173F3}" destId="{9733335D-E491-4AF7-A172-A8A5B63B7CAA}" srcOrd="0" destOrd="0" parTransId="{FB6AFFEA-5528-4A2F-901B-60389BB1BFFD}" sibTransId="{43F8C359-BCB4-4296-8F7A-E94DC1FBC9DE}"/>
    <dgm:cxn modelId="{59171C59-25E2-44F8-BACF-68C31F00254B}" srcId="{E93EA8AF-E55F-41FF-9C4D-CA888E2712D2}" destId="{CA6336C7-2611-45BA-8F10-E12631BE8191}" srcOrd="0" destOrd="0" parTransId="{384CD186-FBC0-4E42-9CE0-6E2080A971FC}" sibTransId="{5283FDD5-89A6-4B4E-A1D2-3524007710A6}"/>
    <dgm:cxn modelId="{6074F484-9219-4FFC-AD6A-6996879F6973}" type="presOf" srcId="{53858C66-8F73-4021-B171-A0BCBF1173F3}" destId="{740C0DAB-141B-43EB-AF6C-0D52CE58FFBC}" srcOrd="0" destOrd="0" presId="urn:microsoft.com/office/officeart/2011/layout/InterconnectedBlockProcess"/>
    <dgm:cxn modelId="{BFF64088-F6D6-4DA7-B5E0-9FB743064CE8}" type="presOf" srcId="{CA6336C7-2611-45BA-8F10-E12631BE8191}" destId="{8151EC9A-2185-4F1D-BAAE-5CD2C79DDF88}" srcOrd="0" destOrd="0" presId="urn:microsoft.com/office/officeart/2011/layout/InterconnectedBlockProcess"/>
    <dgm:cxn modelId="{26D5B392-9F88-4552-92DD-73495FE4CCBE}" type="presOf" srcId="{313C13BC-E8B9-472F-9563-EDD5E46A47AE}" destId="{D657C55E-EC3E-4518-9650-BAD4999719FE}" srcOrd="1" destOrd="0" presId="urn:microsoft.com/office/officeart/2011/layout/InterconnectedBlockProcess"/>
    <dgm:cxn modelId="{6E26F5A3-D7E8-4338-854E-A616808E243F}" type="presOf" srcId="{D028E5A2-E285-43A3-B8B8-F7B0D7086857}" destId="{608614A6-318A-4391-A9A7-E930E40A0FD4}" srcOrd="0" destOrd="0" presId="urn:microsoft.com/office/officeart/2011/layout/InterconnectedBlockProcess"/>
    <dgm:cxn modelId="{67D287A4-5060-4988-ACCF-F6B6D55743E5}" type="presOf" srcId="{039F50A1-2ACA-4259-AB7D-B525D91B03A7}" destId="{AABCCF44-B8E3-4F2E-8BAA-36FB88E0B7FE}" srcOrd="0" destOrd="0" presId="urn:microsoft.com/office/officeart/2011/layout/InterconnectedBlockProcess"/>
    <dgm:cxn modelId="{C217C8BA-78ED-4A98-B260-3C25EABC3BC8}" srcId="{8578F5C9-A8A9-429F-946B-37ED82F7DADD}" destId="{7875D54F-F6B8-485E-9163-3277F3C24CDB}" srcOrd="0" destOrd="0" parTransId="{DC691612-0DD4-4200-9892-1E49836CB862}" sibTransId="{582D96EF-2D91-4080-92DD-E851D95C7398}"/>
    <dgm:cxn modelId="{390480BB-8377-4737-81B2-0725D7368C96}" type="presOf" srcId="{59B68760-C133-43FC-9A6E-FF3D200917A4}" destId="{215BC3AE-7311-4F8D-AF98-20EF4EFDF90F}" srcOrd="0" destOrd="0" presId="urn:microsoft.com/office/officeart/2011/layout/InterconnectedBlockProcess"/>
    <dgm:cxn modelId="{F9BEE7BE-2042-414E-8D0E-EB6B694DACE4}" type="presOf" srcId="{8578F5C9-A8A9-429F-946B-37ED82F7DADD}" destId="{102B1F97-EDD9-40EC-852D-B74DF55D22BC}" srcOrd="0" destOrd="0" presId="urn:microsoft.com/office/officeart/2011/layout/InterconnectedBlockProcess"/>
    <dgm:cxn modelId="{DAA0F9DE-79BC-44CB-A371-1DD2C15D044E}" type="presOf" srcId="{E93EA8AF-E55F-41FF-9C4D-CA888E2712D2}" destId="{867BACC5-6015-4807-83AA-51BE4A98E41A}" srcOrd="0" destOrd="0" presId="urn:microsoft.com/office/officeart/2011/layout/InterconnectedBlockProcess"/>
    <dgm:cxn modelId="{DF44DEEF-CE59-4E3E-B797-F4CB384C70F2}" type="presOf" srcId="{CA6336C7-2611-45BA-8F10-E12631BE8191}" destId="{49621D33-949C-45EA-96AB-5B1E9F325D3A}" srcOrd="1" destOrd="0" presId="urn:microsoft.com/office/officeart/2011/layout/InterconnectedBlockProcess"/>
    <dgm:cxn modelId="{5EF10BFF-B8AF-464A-A3EB-9DD700ED8B12}" type="presOf" srcId="{9733335D-E491-4AF7-A172-A8A5B63B7CAA}" destId="{A0C1B0AF-C086-4FEF-A2B8-18647CE7FF6A}" srcOrd="0" destOrd="0" presId="urn:microsoft.com/office/officeart/2011/layout/InterconnectedBlockProcess"/>
    <dgm:cxn modelId="{CEBF6440-7E08-4D74-8C6D-68DDD3DDDD87}" type="presParOf" srcId="{F4E27C8D-1A94-4DE9-8CCA-E07E089D11CB}" destId="{4187B20E-034B-420C-9924-036C798A7D6A}" srcOrd="0" destOrd="0" presId="urn:microsoft.com/office/officeart/2011/layout/InterconnectedBlockProcess"/>
    <dgm:cxn modelId="{EC5A6700-99E8-4E11-B446-E098F2C10787}" type="presParOf" srcId="{4187B20E-034B-420C-9924-036C798A7D6A}" destId="{8151EC9A-2185-4F1D-BAAE-5CD2C79DDF88}" srcOrd="0" destOrd="0" presId="urn:microsoft.com/office/officeart/2011/layout/InterconnectedBlockProcess"/>
    <dgm:cxn modelId="{CE119E85-958E-46C4-9936-70C95ABEBAF7}" type="presParOf" srcId="{F4E27C8D-1A94-4DE9-8CCA-E07E089D11CB}" destId="{49621D33-949C-45EA-96AB-5B1E9F325D3A}" srcOrd="1" destOrd="0" presId="urn:microsoft.com/office/officeart/2011/layout/InterconnectedBlockProcess"/>
    <dgm:cxn modelId="{47192452-10E4-4A02-B80E-8D6F384EC521}" type="presParOf" srcId="{F4E27C8D-1A94-4DE9-8CCA-E07E089D11CB}" destId="{867BACC5-6015-4807-83AA-51BE4A98E41A}" srcOrd="2" destOrd="0" presId="urn:microsoft.com/office/officeart/2011/layout/InterconnectedBlockProcess"/>
    <dgm:cxn modelId="{37E5B127-915F-45EC-969B-208D604AF4E1}" type="presParOf" srcId="{F4E27C8D-1A94-4DE9-8CCA-E07E089D11CB}" destId="{7AD67ACA-BE9F-4F00-AAD2-F75FF784FAB5}" srcOrd="3" destOrd="0" presId="urn:microsoft.com/office/officeart/2011/layout/InterconnectedBlockProcess"/>
    <dgm:cxn modelId="{6889D859-9D85-498B-BF69-DE484B3028A4}" type="presParOf" srcId="{7AD67ACA-BE9F-4F00-AAD2-F75FF784FAB5}" destId="{A6CCA92F-5227-4B80-ACFD-4E9B3E418DFD}" srcOrd="0" destOrd="0" presId="urn:microsoft.com/office/officeart/2011/layout/InterconnectedBlockProcess"/>
    <dgm:cxn modelId="{3B32BA5C-D55D-46D4-9B72-A2220FDE695D}" type="presParOf" srcId="{F4E27C8D-1A94-4DE9-8CCA-E07E089D11CB}" destId="{227042A6-058A-403F-ACA1-A1DA4D0F1CE2}" srcOrd="4" destOrd="0" presId="urn:microsoft.com/office/officeart/2011/layout/InterconnectedBlockProcess"/>
    <dgm:cxn modelId="{DB314DF1-8C8A-426E-851B-07471384BDCC}" type="presParOf" srcId="{F4E27C8D-1A94-4DE9-8CCA-E07E089D11CB}" destId="{102B1F97-EDD9-40EC-852D-B74DF55D22BC}" srcOrd="5" destOrd="0" presId="urn:microsoft.com/office/officeart/2011/layout/InterconnectedBlockProcess"/>
    <dgm:cxn modelId="{F6DEDA04-2B7A-4337-80EE-3D051823CB4B}" type="presParOf" srcId="{F4E27C8D-1A94-4DE9-8CCA-E07E089D11CB}" destId="{6BF269F2-513A-4A84-94BB-924300C5B28C}" srcOrd="6" destOrd="0" presId="urn:microsoft.com/office/officeart/2011/layout/InterconnectedBlockProcess"/>
    <dgm:cxn modelId="{14BB812A-0578-40B0-B050-6A81D8663DBC}" type="presParOf" srcId="{6BF269F2-513A-4A84-94BB-924300C5B28C}" destId="{A0C1B0AF-C086-4FEF-A2B8-18647CE7FF6A}" srcOrd="0" destOrd="0" presId="urn:microsoft.com/office/officeart/2011/layout/InterconnectedBlockProcess"/>
    <dgm:cxn modelId="{F8BE252C-D415-42A3-B7E7-830BCDB618AE}" type="presParOf" srcId="{F4E27C8D-1A94-4DE9-8CCA-E07E089D11CB}" destId="{380AAE50-AC62-450B-82C5-A1BBFD409EA5}" srcOrd="7" destOrd="0" presId="urn:microsoft.com/office/officeart/2011/layout/InterconnectedBlockProcess"/>
    <dgm:cxn modelId="{F98C56D2-791D-4A14-9C89-06E1C5859C5D}" type="presParOf" srcId="{F4E27C8D-1A94-4DE9-8CCA-E07E089D11CB}" destId="{740C0DAB-141B-43EB-AF6C-0D52CE58FFBC}" srcOrd="8" destOrd="0" presId="urn:microsoft.com/office/officeart/2011/layout/InterconnectedBlockProcess"/>
    <dgm:cxn modelId="{72BC8E6D-4136-44DB-8C24-EB7FCA6F94E9}" type="presParOf" srcId="{F4E27C8D-1A94-4DE9-8CCA-E07E089D11CB}" destId="{913969BC-6616-4FA4-978D-DF28AC6C9156}" srcOrd="9" destOrd="0" presId="urn:microsoft.com/office/officeart/2011/layout/InterconnectedBlockProcess"/>
    <dgm:cxn modelId="{FCEB94EB-47C8-4D74-844F-8FBD9A8628C7}" type="presParOf" srcId="{913969BC-6616-4FA4-978D-DF28AC6C9156}" destId="{C80DE48A-56CF-4D29-9B6A-2FB1922BDF19}" srcOrd="0" destOrd="0" presId="urn:microsoft.com/office/officeart/2011/layout/InterconnectedBlockProcess"/>
    <dgm:cxn modelId="{B424916E-1372-4A9D-88CB-EF72205D7F22}" type="presParOf" srcId="{F4E27C8D-1A94-4DE9-8CCA-E07E089D11CB}" destId="{D657C55E-EC3E-4518-9650-BAD4999719FE}" srcOrd="10" destOrd="0" presId="urn:microsoft.com/office/officeart/2011/layout/InterconnectedBlockProcess"/>
    <dgm:cxn modelId="{058A7C1B-A151-456F-903B-ED51FD0F6647}" type="presParOf" srcId="{F4E27C8D-1A94-4DE9-8CCA-E07E089D11CB}" destId="{608614A6-318A-4391-A9A7-E930E40A0FD4}" srcOrd="11" destOrd="0" presId="urn:microsoft.com/office/officeart/2011/layout/InterconnectedBlockProcess"/>
    <dgm:cxn modelId="{C098643E-4A07-42CF-9F72-11426B67C093}" type="presParOf" srcId="{F4E27C8D-1A94-4DE9-8CCA-E07E089D11CB}" destId="{F3568EEF-CA7B-4857-AD4E-BC0B710D17B8}" srcOrd="12" destOrd="0" presId="urn:microsoft.com/office/officeart/2011/layout/InterconnectedBlockProcess"/>
    <dgm:cxn modelId="{8BD46F07-4080-45E5-A73E-7620A1D3674D}" type="presParOf" srcId="{F3568EEF-CA7B-4857-AD4E-BC0B710D17B8}" destId="{AABCCF44-B8E3-4F2E-8BAA-36FB88E0B7FE}" srcOrd="0" destOrd="0" presId="urn:microsoft.com/office/officeart/2011/layout/InterconnectedBlockProcess"/>
    <dgm:cxn modelId="{3EBB514E-2866-41A7-BB1D-09E678588866}" type="presParOf" srcId="{F4E27C8D-1A94-4DE9-8CCA-E07E089D11CB}" destId="{F7D0758E-DE1D-4E7D-95FF-4281C9B07975}" srcOrd="13" destOrd="0" presId="urn:microsoft.com/office/officeart/2011/layout/InterconnectedBlockProcess"/>
    <dgm:cxn modelId="{C6225DA5-B69C-4A62-9A4D-FBF6C7BC6B14}" type="presParOf" srcId="{F4E27C8D-1A94-4DE9-8CCA-E07E089D11CB}" destId="{215BC3AE-7311-4F8D-AF98-20EF4EFDF90F}" srcOrd="14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47FA46-9B36-4B16-B6A9-BA08DFA2A00F}" type="doc">
      <dgm:prSet loTypeId="urn:microsoft.com/office/officeart/2009/3/layout/StepUp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83B0EF7-6AD8-4ABF-90CD-7B55EFEA0172}">
      <dgm:prSet custT="1"/>
      <dgm:spPr/>
      <dgm:t>
        <a:bodyPr/>
        <a:lstStyle/>
        <a:p>
          <a:r>
            <a:rPr lang="en-IN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a web UI using </a:t>
          </a:r>
          <a:r>
            <a:rPr lang="en-IN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streamlit.</a:t>
          </a:r>
          <a:endParaRPr lang="en-IN" sz="1600" b="1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34CD66-E04B-4644-BBA8-B83C469E5AD6}" type="parTrans" cxnId="{60F63DF1-7E9B-4D67-A984-4052535262E3}">
      <dgm:prSet/>
      <dgm:spPr/>
      <dgm:t>
        <a:bodyPr/>
        <a:lstStyle/>
        <a:p>
          <a:endParaRPr lang="en-IN"/>
        </a:p>
      </dgm:t>
    </dgm:pt>
    <dgm:pt modelId="{FAF0524A-54EC-47B8-8C02-1784E42FEA1A}" type="sibTrans" cxnId="{60F63DF1-7E9B-4D67-A984-4052535262E3}">
      <dgm:prSet/>
      <dgm:spPr/>
      <dgm:t>
        <a:bodyPr/>
        <a:lstStyle/>
        <a:p>
          <a:endParaRPr lang="en-IN"/>
        </a:p>
      </dgm:t>
    </dgm:pt>
    <dgm:pt modelId="{BF4FB7C7-BCE2-4FFF-967F-32AD16926325}">
      <dgm:prSet custT="1"/>
      <dgm:spPr/>
      <dgm:t>
        <a:bodyPr/>
        <a:lstStyle/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Page1: Batch Prediction Service</a:t>
          </a:r>
        </a:p>
      </dgm:t>
    </dgm:pt>
    <dgm:pt modelId="{CB9CE848-54DB-4F07-9993-45CBC2D8233C}" type="parTrans" cxnId="{7263BAF9-FF6C-4CBE-B074-EFAC5AADAF54}">
      <dgm:prSet/>
      <dgm:spPr/>
      <dgm:t>
        <a:bodyPr/>
        <a:lstStyle/>
        <a:p>
          <a:endParaRPr lang="en-IN"/>
        </a:p>
      </dgm:t>
    </dgm:pt>
    <dgm:pt modelId="{A8462B2D-9297-40E0-9E3B-3EC436FAB64B}" type="sibTrans" cxnId="{7263BAF9-FF6C-4CBE-B074-EFAC5AADAF54}">
      <dgm:prSet/>
      <dgm:spPr/>
      <dgm:t>
        <a:bodyPr/>
        <a:lstStyle/>
        <a:p>
          <a:endParaRPr lang="en-IN"/>
        </a:p>
      </dgm:t>
    </dgm:pt>
    <dgm:pt modelId="{590B3525-A7E8-4AD7-A2A8-7AD51904AB24}">
      <dgm:prSet custT="1"/>
      <dgm:spPr/>
      <dgm:t>
        <a:bodyPr/>
        <a:lstStyle/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Page2: Analytical BI dashboard</a:t>
          </a:r>
        </a:p>
      </dgm:t>
    </dgm:pt>
    <dgm:pt modelId="{80D4F28A-53E0-4695-B89E-E6E36CE9BD4A}" type="parTrans" cxnId="{4D944CCD-AB13-455E-A33E-1E86AA44468C}">
      <dgm:prSet/>
      <dgm:spPr/>
      <dgm:t>
        <a:bodyPr/>
        <a:lstStyle/>
        <a:p>
          <a:endParaRPr lang="en-IN"/>
        </a:p>
      </dgm:t>
    </dgm:pt>
    <dgm:pt modelId="{D82C7F68-BC3B-4CD4-840F-B8A57561AFFC}" type="sibTrans" cxnId="{4D944CCD-AB13-455E-A33E-1E86AA44468C}">
      <dgm:prSet/>
      <dgm:spPr/>
      <dgm:t>
        <a:bodyPr/>
        <a:lstStyle/>
        <a:p>
          <a:endParaRPr lang="en-IN"/>
        </a:p>
      </dgm:t>
    </dgm:pt>
    <dgm:pt modelId="{91E16538-4FBB-4DEA-A656-D9DB200A9985}">
      <dgm:prSet custT="1"/>
      <dgm:spPr/>
      <dgm:t>
        <a:bodyPr/>
        <a:lstStyle/>
        <a:p>
          <a:r>
            <a:rPr lang="en-IN" sz="1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Page1:</a:t>
          </a:r>
        </a:p>
      </dgm:t>
    </dgm:pt>
    <dgm:pt modelId="{398ED317-3B65-47B8-8CCD-1A1011445D7B}" type="parTrans" cxnId="{95916770-6EFE-4B3B-BC93-FDF5CB80EC49}">
      <dgm:prSet/>
      <dgm:spPr/>
      <dgm:t>
        <a:bodyPr/>
        <a:lstStyle/>
        <a:p>
          <a:endParaRPr lang="en-IN"/>
        </a:p>
      </dgm:t>
    </dgm:pt>
    <dgm:pt modelId="{0102B707-4BCD-4803-A313-695FA3831BFD}" type="sibTrans" cxnId="{95916770-6EFE-4B3B-BC93-FDF5CB80EC49}">
      <dgm:prSet/>
      <dgm:spPr/>
      <dgm:t>
        <a:bodyPr/>
        <a:lstStyle/>
        <a:p>
          <a:endParaRPr lang="en-IN"/>
        </a:p>
      </dgm:t>
    </dgm:pt>
    <dgm:pt modelId="{C38E3BA4-D7D3-426E-9F5F-A2764C89E0B0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Load the saved model inside web UI</a:t>
          </a:r>
        </a:p>
      </dgm:t>
    </dgm:pt>
    <dgm:pt modelId="{6A95101F-B71B-4D58-8D0D-42C61BA2BC82}" type="parTrans" cxnId="{49C54625-1355-4AB0-A27F-6D9E017DDE58}">
      <dgm:prSet/>
      <dgm:spPr/>
      <dgm:t>
        <a:bodyPr/>
        <a:lstStyle/>
        <a:p>
          <a:endParaRPr lang="en-IN"/>
        </a:p>
      </dgm:t>
    </dgm:pt>
    <dgm:pt modelId="{D7CC80BD-96AE-460D-B07B-8A045C41F256}" type="sibTrans" cxnId="{49C54625-1355-4AB0-A27F-6D9E017DDE58}">
      <dgm:prSet/>
      <dgm:spPr/>
      <dgm:t>
        <a:bodyPr/>
        <a:lstStyle/>
        <a:p>
          <a:endParaRPr lang="en-IN"/>
        </a:p>
      </dgm:t>
    </dgm:pt>
    <dgm:pt modelId="{024F5F7F-1C65-49C6-AEA5-3C54F0C229EA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Accept the </a:t>
          </a:r>
          <a:r>
            <a:rPr lang="en-IN" sz="1500" b="1" i="1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 from user as per the schema given in table 1 &amp; 2 in page1</a:t>
          </a:r>
        </a:p>
      </dgm:t>
    </dgm:pt>
    <dgm:pt modelId="{257E458B-B64F-47C5-844D-429C49D2CC25}" type="parTrans" cxnId="{13ECE65D-A682-423F-B335-6E41EAC9DF53}">
      <dgm:prSet/>
      <dgm:spPr/>
      <dgm:t>
        <a:bodyPr/>
        <a:lstStyle/>
        <a:p>
          <a:endParaRPr lang="en-IN"/>
        </a:p>
      </dgm:t>
    </dgm:pt>
    <dgm:pt modelId="{397133B5-FC36-4C4C-85AB-5C16B830FCA8}" type="sibTrans" cxnId="{13ECE65D-A682-423F-B335-6E41EAC9DF53}">
      <dgm:prSet/>
      <dgm:spPr/>
      <dgm:t>
        <a:bodyPr/>
        <a:lstStyle/>
        <a:p>
          <a:endParaRPr lang="en-IN"/>
        </a:p>
      </dgm:t>
    </dgm:pt>
    <dgm:pt modelId="{3901D1BA-C47D-465A-9165-DBCC3375D550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Click to generate prediction for the user data uploaded by user in web UI page1</a:t>
          </a:r>
        </a:p>
      </dgm:t>
    </dgm:pt>
    <dgm:pt modelId="{F614A61B-1E84-4D37-A35C-958E73BE6F89}" type="parTrans" cxnId="{99A482E6-CA94-4829-82E2-B6719EA3A838}">
      <dgm:prSet/>
      <dgm:spPr/>
      <dgm:t>
        <a:bodyPr/>
        <a:lstStyle/>
        <a:p>
          <a:endParaRPr lang="en-IN"/>
        </a:p>
      </dgm:t>
    </dgm:pt>
    <dgm:pt modelId="{F0DAAB16-22D7-4937-9759-D4CC14F7F387}" type="sibTrans" cxnId="{99A482E6-CA94-4829-82E2-B6719EA3A838}">
      <dgm:prSet/>
      <dgm:spPr/>
      <dgm:t>
        <a:bodyPr/>
        <a:lstStyle/>
        <a:p>
          <a:endParaRPr lang="en-IN"/>
        </a:p>
      </dgm:t>
    </dgm:pt>
    <dgm:pt modelId="{367516CF-13DC-474B-B62A-5B1CEA64FB96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Display the churn result and related plots and metrics in the web UI</a:t>
          </a:r>
        </a:p>
      </dgm:t>
    </dgm:pt>
    <dgm:pt modelId="{0A3747EE-B4E4-4208-A11A-3B1076EFF21F}" type="parTrans" cxnId="{A67A0C44-1748-41C1-8BAB-99B484BE6AD2}">
      <dgm:prSet/>
      <dgm:spPr/>
      <dgm:t>
        <a:bodyPr/>
        <a:lstStyle/>
        <a:p>
          <a:endParaRPr lang="en-IN"/>
        </a:p>
      </dgm:t>
    </dgm:pt>
    <dgm:pt modelId="{B8437433-E003-49AE-9968-25F3D82B73C3}" type="sibTrans" cxnId="{A67A0C44-1748-41C1-8BAB-99B484BE6AD2}">
      <dgm:prSet/>
      <dgm:spPr/>
      <dgm:t>
        <a:bodyPr/>
        <a:lstStyle/>
        <a:p>
          <a:endParaRPr lang="en-IN"/>
        </a:p>
      </dgm:t>
    </dgm:pt>
    <dgm:pt modelId="{2A6D7757-05A7-409F-8266-C31D29FB1C21}">
      <dgm:prSet custT="1"/>
      <dgm:spPr/>
      <dgm:t>
        <a:bodyPr/>
        <a:lstStyle/>
        <a:p>
          <a:r>
            <a:rPr lang="en-IN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Page2:</a:t>
          </a:r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Display the analysis of the customer purchase habits and patterns using the BI dashboard hosted on the Web UI</a:t>
          </a:r>
        </a:p>
      </dgm:t>
    </dgm:pt>
    <dgm:pt modelId="{3D64F663-09C3-416D-A7C5-EB6E5BB3F6DB}" type="parTrans" cxnId="{BA08CF2D-0465-426F-9B03-9F85D9284746}">
      <dgm:prSet/>
      <dgm:spPr/>
      <dgm:t>
        <a:bodyPr/>
        <a:lstStyle/>
        <a:p>
          <a:endParaRPr lang="en-IN"/>
        </a:p>
      </dgm:t>
    </dgm:pt>
    <dgm:pt modelId="{86BEB5B1-B245-4880-9BB5-804AE98C9259}" type="sibTrans" cxnId="{BA08CF2D-0465-426F-9B03-9F85D9284746}">
      <dgm:prSet/>
      <dgm:spPr/>
      <dgm:t>
        <a:bodyPr/>
        <a:lstStyle/>
        <a:p>
          <a:endParaRPr lang="en-IN"/>
        </a:p>
      </dgm:t>
    </dgm:pt>
    <dgm:pt modelId="{77603106-AF3C-4F45-948C-102DA7F64DB8}" type="pres">
      <dgm:prSet presAssocID="{3F47FA46-9B36-4B16-B6A9-BA08DFA2A00F}" presName="rootnode" presStyleCnt="0">
        <dgm:presLayoutVars>
          <dgm:chMax/>
          <dgm:chPref/>
          <dgm:dir/>
          <dgm:animLvl val="lvl"/>
        </dgm:presLayoutVars>
      </dgm:prSet>
      <dgm:spPr/>
    </dgm:pt>
    <dgm:pt modelId="{C072E8C3-8B54-4C49-820F-DC0E1C2E3ED9}" type="pres">
      <dgm:prSet presAssocID="{E83B0EF7-6AD8-4ABF-90CD-7B55EFEA0172}" presName="composite" presStyleCnt="0"/>
      <dgm:spPr/>
    </dgm:pt>
    <dgm:pt modelId="{ACF82FFE-B692-41D8-912C-FB0633D45990}" type="pres">
      <dgm:prSet presAssocID="{E83B0EF7-6AD8-4ABF-90CD-7B55EFEA0172}" presName="LShape" presStyleLbl="alignNode1" presStyleIdx="0" presStyleCnt="5" custLinFactNeighborY="0"/>
      <dgm:spPr/>
    </dgm:pt>
    <dgm:pt modelId="{11AB684B-E31E-4A30-903E-A73582F9F84F}" type="pres">
      <dgm:prSet presAssocID="{E83B0EF7-6AD8-4ABF-90CD-7B55EFEA0172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2EB67C6-A1F4-4FB2-8656-BE92B216C95B}" type="pres">
      <dgm:prSet presAssocID="{E83B0EF7-6AD8-4ABF-90CD-7B55EFEA0172}" presName="Triangle" presStyleLbl="alignNode1" presStyleIdx="1" presStyleCnt="5"/>
      <dgm:spPr/>
    </dgm:pt>
    <dgm:pt modelId="{3BCA1DF5-F85A-42D9-8A21-D0849FDEF0C5}" type="pres">
      <dgm:prSet presAssocID="{FAF0524A-54EC-47B8-8C02-1784E42FEA1A}" presName="sibTrans" presStyleCnt="0"/>
      <dgm:spPr/>
    </dgm:pt>
    <dgm:pt modelId="{D5B22760-2125-4FB3-BFDD-98A3C111D468}" type="pres">
      <dgm:prSet presAssocID="{FAF0524A-54EC-47B8-8C02-1784E42FEA1A}" presName="space" presStyleCnt="0"/>
      <dgm:spPr/>
    </dgm:pt>
    <dgm:pt modelId="{B5E33C4E-F398-4119-B701-F7BAA83A6F96}" type="pres">
      <dgm:prSet presAssocID="{91E16538-4FBB-4DEA-A656-D9DB200A9985}" presName="composite" presStyleCnt="0"/>
      <dgm:spPr/>
    </dgm:pt>
    <dgm:pt modelId="{A6A68B7C-AAAA-4A53-9985-186D0BAD15DC}" type="pres">
      <dgm:prSet presAssocID="{91E16538-4FBB-4DEA-A656-D9DB200A9985}" presName="LShape" presStyleLbl="alignNode1" presStyleIdx="2" presStyleCnt="5"/>
      <dgm:spPr/>
    </dgm:pt>
    <dgm:pt modelId="{D7150353-63A9-4BC7-BB4B-8660DA359D51}" type="pres">
      <dgm:prSet presAssocID="{91E16538-4FBB-4DEA-A656-D9DB200A9985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52D095C-D7D8-4E72-95D4-F3B55C33F5FC}" type="pres">
      <dgm:prSet presAssocID="{91E16538-4FBB-4DEA-A656-D9DB200A9985}" presName="Triangle" presStyleLbl="alignNode1" presStyleIdx="3" presStyleCnt="5"/>
      <dgm:spPr/>
    </dgm:pt>
    <dgm:pt modelId="{F894289D-2BCA-4F79-995C-C7FB92B0E943}" type="pres">
      <dgm:prSet presAssocID="{0102B707-4BCD-4803-A313-695FA3831BFD}" presName="sibTrans" presStyleCnt="0"/>
      <dgm:spPr/>
    </dgm:pt>
    <dgm:pt modelId="{933E2BD7-884E-4A4F-9229-6701B578C3CE}" type="pres">
      <dgm:prSet presAssocID="{0102B707-4BCD-4803-A313-695FA3831BFD}" presName="space" presStyleCnt="0"/>
      <dgm:spPr/>
    </dgm:pt>
    <dgm:pt modelId="{51488F41-0A2A-4CC5-8E90-37453DF21745}" type="pres">
      <dgm:prSet presAssocID="{2A6D7757-05A7-409F-8266-C31D29FB1C21}" presName="composite" presStyleCnt="0"/>
      <dgm:spPr/>
    </dgm:pt>
    <dgm:pt modelId="{BBA45F26-89F9-418F-B252-9AB8C5F18D64}" type="pres">
      <dgm:prSet presAssocID="{2A6D7757-05A7-409F-8266-C31D29FB1C21}" presName="LShape" presStyleLbl="alignNode1" presStyleIdx="4" presStyleCnt="5"/>
      <dgm:spPr/>
    </dgm:pt>
    <dgm:pt modelId="{E60D0C78-9CCE-48B4-8C44-25276318C394}" type="pres">
      <dgm:prSet presAssocID="{2A6D7757-05A7-409F-8266-C31D29FB1C21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E941C17-0E9B-4B8F-8360-1E8EE90F8F77}" type="presOf" srcId="{024F5F7F-1C65-49C6-AEA5-3C54F0C229EA}" destId="{D7150353-63A9-4BC7-BB4B-8660DA359D51}" srcOrd="0" destOrd="2" presId="urn:microsoft.com/office/officeart/2009/3/layout/StepUpProcess"/>
    <dgm:cxn modelId="{49C54625-1355-4AB0-A27F-6D9E017DDE58}" srcId="{91E16538-4FBB-4DEA-A656-D9DB200A9985}" destId="{C38E3BA4-D7D3-426E-9F5F-A2764C89E0B0}" srcOrd="0" destOrd="0" parTransId="{6A95101F-B71B-4D58-8D0D-42C61BA2BC82}" sibTransId="{D7CC80BD-96AE-460D-B07B-8A045C41F256}"/>
    <dgm:cxn modelId="{BA08CF2D-0465-426F-9B03-9F85D9284746}" srcId="{3F47FA46-9B36-4B16-B6A9-BA08DFA2A00F}" destId="{2A6D7757-05A7-409F-8266-C31D29FB1C21}" srcOrd="2" destOrd="0" parTransId="{3D64F663-09C3-416D-A7C5-EB6E5BB3F6DB}" sibTransId="{86BEB5B1-B245-4880-9BB5-804AE98C9259}"/>
    <dgm:cxn modelId="{A8CF8B38-83A0-4716-9027-DF051A1A5F83}" type="presOf" srcId="{E83B0EF7-6AD8-4ABF-90CD-7B55EFEA0172}" destId="{11AB684B-E31E-4A30-903E-A73582F9F84F}" srcOrd="0" destOrd="0" presId="urn:microsoft.com/office/officeart/2009/3/layout/StepUpProcess"/>
    <dgm:cxn modelId="{13ECE65D-A682-423F-B335-6E41EAC9DF53}" srcId="{91E16538-4FBB-4DEA-A656-D9DB200A9985}" destId="{024F5F7F-1C65-49C6-AEA5-3C54F0C229EA}" srcOrd="1" destOrd="0" parTransId="{257E458B-B64F-47C5-844D-429C49D2CC25}" sibTransId="{397133B5-FC36-4C4C-85AB-5C16B830FCA8}"/>
    <dgm:cxn modelId="{A67A0C44-1748-41C1-8BAB-99B484BE6AD2}" srcId="{91E16538-4FBB-4DEA-A656-D9DB200A9985}" destId="{367516CF-13DC-474B-B62A-5B1CEA64FB96}" srcOrd="3" destOrd="0" parTransId="{0A3747EE-B4E4-4208-A11A-3B1076EFF21F}" sibTransId="{B8437433-E003-49AE-9968-25F3D82B73C3}"/>
    <dgm:cxn modelId="{018FBD44-ADE6-4BB6-8154-0AAEBCADC6DE}" type="presOf" srcId="{3F47FA46-9B36-4B16-B6A9-BA08DFA2A00F}" destId="{77603106-AF3C-4F45-948C-102DA7F64DB8}" srcOrd="0" destOrd="0" presId="urn:microsoft.com/office/officeart/2009/3/layout/StepUpProcess"/>
    <dgm:cxn modelId="{2AFDE548-28E0-4A83-A74B-4FA199970955}" type="presOf" srcId="{590B3525-A7E8-4AD7-A2A8-7AD51904AB24}" destId="{11AB684B-E31E-4A30-903E-A73582F9F84F}" srcOrd="0" destOrd="2" presId="urn:microsoft.com/office/officeart/2009/3/layout/StepUpProcess"/>
    <dgm:cxn modelId="{95916770-6EFE-4B3B-BC93-FDF5CB80EC49}" srcId="{3F47FA46-9B36-4B16-B6A9-BA08DFA2A00F}" destId="{91E16538-4FBB-4DEA-A656-D9DB200A9985}" srcOrd="1" destOrd="0" parTransId="{398ED317-3B65-47B8-8CCD-1A1011445D7B}" sibTransId="{0102B707-4BCD-4803-A313-695FA3831BFD}"/>
    <dgm:cxn modelId="{692B827A-5D04-4E43-8DF3-D719EA284377}" type="presOf" srcId="{BF4FB7C7-BCE2-4FFF-967F-32AD16926325}" destId="{11AB684B-E31E-4A30-903E-A73582F9F84F}" srcOrd="0" destOrd="1" presId="urn:microsoft.com/office/officeart/2009/3/layout/StepUpProcess"/>
    <dgm:cxn modelId="{5D1910A4-C7FE-4E9F-8A86-3A47B3E5F986}" type="presOf" srcId="{3901D1BA-C47D-465A-9165-DBCC3375D550}" destId="{D7150353-63A9-4BC7-BB4B-8660DA359D51}" srcOrd="0" destOrd="3" presId="urn:microsoft.com/office/officeart/2009/3/layout/StepUpProcess"/>
    <dgm:cxn modelId="{C0E6A7AD-ADF0-4AAC-A67A-D9E4639788FA}" type="presOf" srcId="{2A6D7757-05A7-409F-8266-C31D29FB1C21}" destId="{E60D0C78-9CCE-48B4-8C44-25276318C394}" srcOrd="0" destOrd="0" presId="urn:microsoft.com/office/officeart/2009/3/layout/StepUpProcess"/>
    <dgm:cxn modelId="{FA044CCD-407C-4627-B339-BBEBA31A758F}" type="presOf" srcId="{91E16538-4FBB-4DEA-A656-D9DB200A9985}" destId="{D7150353-63A9-4BC7-BB4B-8660DA359D51}" srcOrd="0" destOrd="0" presId="urn:microsoft.com/office/officeart/2009/3/layout/StepUpProcess"/>
    <dgm:cxn modelId="{4D944CCD-AB13-455E-A33E-1E86AA44468C}" srcId="{E83B0EF7-6AD8-4ABF-90CD-7B55EFEA0172}" destId="{590B3525-A7E8-4AD7-A2A8-7AD51904AB24}" srcOrd="1" destOrd="0" parTransId="{80D4F28A-53E0-4695-B89E-E6E36CE9BD4A}" sibTransId="{D82C7F68-BC3B-4CD4-840F-B8A57561AFFC}"/>
    <dgm:cxn modelId="{BBCD36D8-4436-4ACB-8927-7C76D6DBC38E}" type="presOf" srcId="{C38E3BA4-D7D3-426E-9F5F-A2764C89E0B0}" destId="{D7150353-63A9-4BC7-BB4B-8660DA359D51}" srcOrd="0" destOrd="1" presId="urn:microsoft.com/office/officeart/2009/3/layout/StepUpProcess"/>
    <dgm:cxn modelId="{99A482E6-CA94-4829-82E2-B6719EA3A838}" srcId="{91E16538-4FBB-4DEA-A656-D9DB200A9985}" destId="{3901D1BA-C47D-465A-9165-DBCC3375D550}" srcOrd="2" destOrd="0" parTransId="{F614A61B-1E84-4D37-A35C-958E73BE6F89}" sibTransId="{F0DAAB16-22D7-4937-9759-D4CC14F7F387}"/>
    <dgm:cxn modelId="{52FC9DEE-FCAC-4EE4-B49A-E545F611BBB6}" type="presOf" srcId="{367516CF-13DC-474B-B62A-5B1CEA64FB96}" destId="{D7150353-63A9-4BC7-BB4B-8660DA359D51}" srcOrd="0" destOrd="4" presId="urn:microsoft.com/office/officeart/2009/3/layout/StepUpProcess"/>
    <dgm:cxn modelId="{60F63DF1-7E9B-4D67-A984-4052535262E3}" srcId="{3F47FA46-9B36-4B16-B6A9-BA08DFA2A00F}" destId="{E83B0EF7-6AD8-4ABF-90CD-7B55EFEA0172}" srcOrd="0" destOrd="0" parTransId="{4C34CD66-E04B-4644-BBA8-B83C469E5AD6}" sibTransId="{FAF0524A-54EC-47B8-8C02-1784E42FEA1A}"/>
    <dgm:cxn modelId="{7263BAF9-FF6C-4CBE-B074-EFAC5AADAF54}" srcId="{E83B0EF7-6AD8-4ABF-90CD-7B55EFEA0172}" destId="{BF4FB7C7-BCE2-4FFF-967F-32AD16926325}" srcOrd="0" destOrd="0" parTransId="{CB9CE848-54DB-4F07-9993-45CBC2D8233C}" sibTransId="{A8462B2D-9297-40E0-9E3B-3EC436FAB64B}"/>
    <dgm:cxn modelId="{9F648CF8-CD29-4A82-BAD1-A000D85CB356}" type="presParOf" srcId="{77603106-AF3C-4F45-948C-102DA7F64DB8}" destId="{C072E8C3-8B54-4C49-820F-DC0E1C2E3ED9}" srcOrd="0" destOrd="0" presId="urn:microsoft.com/office/officeart/2009/3/layout/StepUpProcess"/>
    <dgm:cxn modelId="{7B00F29A-E2BB-411C-A672-88BD94B28918}" type="presParOf" srcId="{C072E8C3-8B54-4C49-820F-DC0E1C2E3ED9}" destId="{ACF82FFE-B692-41D8-912C-FB0633D45990}" srcOrd="0" destOrd="0" presId="urn:microsoft.com/office/officeart/2009/3/layout/StepUpProcess"/>
    <dgm:cxn modelId="{3DF947BA-BB09-44DE-9149-C8BB750E94CE}" type="presParOf" srcId="{C072E8C3-8B54-4C49-820F-DC0E1C2E3ED9}" destId="{11AB684B-E31E-4A30-903E-A73582F9F84F}" srcOrd="1" destOrd="0" presId="urn:microsoft.com/office/officeart/2009/3/layout/StepUpProcess"/>
    <dgm:cxn modelId="{553BBC7B-93BD-4478-B197-219299AAF725}" type="presParOf" srcId="{C072E8C3-8B54-4C49-820F-DC0E1C2E3ED9}" destId="{A2EB67C6-A1F4-4FB2-8656-BE92B216C95B}" srcOrd="2" destOrd="0" presId="urn:microsoft.com/office/officeart/2009/3/layout/StepUpProcess"/>
    <dgm:cxn modelId="{99A20C1D-7CC9-4115-B3A0-D317CC3A4FF3}" type="presParOf" srcId="{77603106-AF3C-4F45-948C-102DA7F64DB8}" destId="{3BCA1DF5-F85A-42D9-8A21-D0849FDEF0C5}" srcOrd="1" destOrd="0" presId="urn:microsoft.com/office/officeart/2009/3/layout/StepUpProcess"/>
    <dgm:cxn modelId="{4C277AA8-AF46-43B4-BBB5-A724B5DBCA33}" type="presParOf" srcId="{3BCA1DF5-F85A-42D9-8A21-D0849FDEF0C5}" destId="{D5B22760-2125-4FB3-BFDD-98A3C111D468}" srcOrd="0" destOrd="0" presId="urn:microsoft.com/office/officeart/2009/3/layout/StepUpProcess"/>
    <dgm:cxn modelId="{D7B15D83-5395-488C-B989-1A7FF60F3F3E}" type="presParOf" srcId="{77603106-AF3C-4F45-948C-102DA7F64DB8}" destId="{B5E33C4E-F398-4119-B701-F7BAA83A6F96}" srcOrd="2" destOrd="0" presId="urn:microsoft.com/office/officeart/2009/3/layout/StepUpProcess"/>
    <dgm:cxn modelId="{5F0CE245-B26E-40EB-BFA1-DDE057F0EFDA}" type="presParOf" srcId="{B5E33C4E-F398-4119-B701-F7BAA83A6F96}" destId="{A6A68B7C-AAAA-4A53-9985-186D0BAD15DC}" srcOrd="0" destOrd="0" presId="urn:microsoft.com/office/officeart/2009/3/layout/StepUpProcess"/>
    <dgm:cxn modelId="{D401B181-B0DD-4294-AB8E-A3DDB554C76C}" type="presParOf" srcId="{B5E33C4E-F398-4119-B701-F7BAA83A6F96}" destId="{D7150353-63A9-4BC7-BB4B-8660DA359D51}" srcOrd="1" destOrd="0" presId="urn:microsoft.com/office/officeart/2009/3/layout/StepUpProcess"/>
    <dgm:cxn modelId="{70F82FFE-9985-4497-AA42-04C82436C1A2}" type="presParOf" srcId="{B5E33C4E-F398-4119-B701-F7BAA83A6F96}" destId="{A52D095C-D7D8-4E72-95D4-F3B55C33F5FC}" srcOrd="2" destOrd="0" presId="urn:microsoft.com/office/officeart/2009/3/layout/StepUpProcess"/>
    <dgm:cxn modelId="{8B848B4D-CFC0-4861-9920-C57EAACAE5AF}" type="presParOf" srcId="{77603106-AF3C-4F45-948C-102DA7F64DB8}" destId="{F894289D-2BCA-4F79-995C-C7FB92B0E943}" srcOrd="3" destOrd="0" presId="urn:microsoft.com/office/officeart/2009/3/layout/StepUpProcess"/>
    <dgm:cxn modelId="{B61A6BCF-5632-4364-A9CF-42DD8210246F}" type="presParOf" srcId="{F894289D-2BCA-4F79-995C-C7FB92B0E943}" destId="{933E2BD7-884E-4A4F-9229-6701B578C3CE}" srcOrd="0" destOrd="0" presId="urn:microsoft.com/office/officeart/2009/3/layout/StepUpProcess"/>
    <dgm:cxn modelId="{AA10F22C-2247-421A-94A1-181977F6AC5F}" type="presParOf" srcId="{77603106-AF3C-4F45-948C-102DA7F64DB8}" destId="{51488F41-0A2A-4CC5-8E90-37453DF21745}" srcOrd="4" destOrd="0" presId="urn:microsoft.com/office/officeart/2009/3/layout/StepUpProcess"/>
    <dgm:cxn modelId="{BC9ED12B-50EC-4A76-9BEE-53259259100B}" type="presParOf" srcId="{51488F41-0A2A-4CC5-8E90-37453DF21745}" destId="{BBA45F26-89F9-418F-B252-9AB8C5F18D64}" srcOrd="0" destOrd="0" presId="urn:microsoft.com/office/officeart/2009/3/layout/StepUpProcess"/>
    <dgm:cxn modelId="{E54016F6-67A8-4B89-8A55-6E884CC11918}" type="presParOf" srcId="{51488F41-0A2A-4CC5-8E90-37453DF21745}" destId="{E60D0C78-9CCE-48B4-8C44-25276318C39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1EC9A-2185-4F1D-BAAE-5CD2C79DDF88}">
      <dsp:nvSpPr>
        <dsp:cNvPr id="0" name=""/>
        <dsp:cNvSpPr/>
      </dsp:nvSpPr>
      <dsp:spPr>
        <a:xfrm>
          <a:off x="7970563" y="1171575"/>
          <a:ext cx="1845215" cy="4686300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Project Management Teams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Marketing Department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Sales Department</a:t>
          </a:r>
        </a:p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End Customers</a:t>
          </a:r>
        </a:p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Customer Support Teams</a:t>
          </a:r>
        </a:p>
      </dsp:txBody>
      <dsp:txXfrm>
        <a:off x="8204789" y="1171575"/>
        <a:ext cx="1610990" cy="4686300"/>
      </dsp:txXfrm>
    </dsp:sp>
    <dsp:sp modelId="{867BACC5-6015-4807-83AA-51BE4A98E41A}">
      <dsp:nvSpPr>
        <dsp:cNvPr id="0" name=""/>
        <dsp:cNvSpPr/>
      </dsp:nvSpPr>
      <dsp:spPr>
        <a:xfrm>
          <a:off x="7970563" y="0"/>
          <a:ext cx="184521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Serving/Onboarding of Stakeholders</a:t>
          </a:r>
        </a:p>
      </dsp:txBody>
      <dsp:txXfrm>
        <a:off x="7970563" y="0"/>
        <a:ext cx="1845215" cy="1171575"/>
      </dsp:txXfrm>
    </dsp:sp>
    <dsp:sp modelId="{A6CCA92F-5227-4B80-ACFD-4E9B3E418DFD}">
      <dsp:nvSpPr>
        <dsp:cNvPr id="0" name=""/>
        <dsp:cNvSpPr/>
      </dsp:nvSpPr>
      <dsp:spPr>
        <a:xfrm>
          <a:off x="6129959" y="1171575"/>
          <a:ext cx="1845215" cy="439340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2907066"/>
            <a:satOff val="-14526"/>
            <a:lumOff val="2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Upload the developed solution to a repository.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Connect the repository to deployment container.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Execute the container to generate the results.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Publish the generated results on Web UI.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Publish the prepared BI dashboard to the Web UI. </a:t>
          </a:r>
        </a:p>
      </dsp:txBody>
      <dsp:txXfrm>
        <a:off x="6364184" y="1171575"/>
        <a:ext cx="1610990" cy="4393406"/>
      </dsp:txXfrm>
    </dsp:sp>
    <dsp:sp modelId="{102B1F97-EDD9-40EC-852D-B74DF55D22BC}">
      <dsp:nvSpPr>
        <dsp:cNvPr id="0" name=""/>
        <dsp:cNvSpPr/>
      </dsp:nvSpPr>
      <dsp:spPr>
        <a:xfrm>
          <a:off x="6129959" y="146446"/>
          <a:ext cx="1845215" cy="10251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Deployment</a:t>
          </a:r>
        </a:p>
      </dsp:txBody>
      <dsp:txXfrm>
        <a:off x="6129959" y="146446"/>
        <a:ext cx="1845215" cy="1025128"/>
      </dsp:txXfrm>
    </dsp:sp>
    <dsp:sp modelId="{A0C1B0AF-C086-4FEF-A2B8-18647CE7FF6A}">
      <dsp:nvSpPr>
        <dsp:cNvPr id="0" name=""/>
        <dsp:cNvSpPr/>
      </dsp:nvSpPr>
      <dsp:spPr>
        <a:xfrm>
          <a:off x="4284743" y="1127904"/>
          <a:ext cx="1845215" cy="4100512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5814132"/>
            <a:satOff val="-29053"/>
            <a:lumOff val="4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Host the collected to possible database.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scripts for data manipulation, feature engineering, feature selection.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scripts model training, evaluation.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a script for a Web UI.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analytical BI dashboard</a:t>
          </a:r>
        </a:p>
      </dsp:txBody>
      <dsp:txXfrm>
        <a:off x="4518968" y="1127904"/>
        <a:ext cx="1610990" cy="4100512"/>
      </dsp:txXfrm>
    </dsp:sp>
    <dsp:sp modelId="{740C0DAB-141B-43EB-AF6C-0D52CE58FFBC}">
      <dsp:nvSpPr>
        <dsp:cNvPr id="0" name=""/>
        <dsp:cNvSpPr/>
      </dsp:nvSpPr>
      <dsp:spPr>
        <a:xfrm>
          <a:off x="4284743" y="297580"/>
          <a:ext cx="1845215" cy="8786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Development</a:t>
          </a:r>
        </a:p>
      </dsp:txBody>
      <dsp:txXfrm>
        <a:off x="4284743" y="297580"/>
        <a:ext cx="1845215" cy="878681"/>
      </dsp:txXfrm>
    </dsp:sp>
    <dsp:sp modelId="{C80DE48A-56CF-4D29-9B6A-2FB1922BDF19}">
      <dsp:nvSpPr>
        <dsp:cNvPr id="0" name=""/>
        <dsp:cNvSpPr/>
      </dsp:nvSpPr>
      <dsp:spPr>
        <a:xfrm>
          <a:off x="2439528" y="1171575"/>
          <a:ext cx="1845215" cy="380761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8721198"/>
            <a:satOff val="-43580"/>
            <a:lumOff val="6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Look for probable    available data.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Prepare data as per the industry standards.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Generate synthetic data if required.</a:t>
          </a:r>
        </a:p>
      </dsp:txBody>
      <dsp:txXfrm>
        <a:off x="2673753" y="1171575"/>
        <a:ext cx="1610990" cy="3807618"/>
      </dsp:txXfrm>
    </dsp:sp>
    <dsp:sp modelId="{608614A6-318A-4391-A9A7-E930E40A0FD4}">
      <dsp:nvSpPr>
        <dsp:cNvPr id="0" name=""/>
        <dsp:cNvSpPr/>
      </dsp:nvSpPr>
      <dsp:spPr>
        <a:xfrm>
          <a:off x="2439528" y="439340"/>
          <a:ext cx="1845215" cy="7322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Collection</a:t>
          </a:r>
        </a:p>
      </dsp:txBody>
      <dsp:txXfrm>
        <a:off x="2439528" y="439340"/>
        <a:ext cx="1845215" cy="732234"/>
      </dsp:txXfrm>
    </dsp:sp>
    <dsp:sp modelId="{AABCCF44-B8E3-4F2E-8BAA-36FB88E0B7FE}">
      <dsp:nvSpPr>
        <dsp:cNvPr id="0" name=""/>
        <dsp:cNvSpPr/>
      </dsp:nvSpPr>
      <dsp:spPr>
        <a:xfrm>
          <a:off x="584016" y="1171575"/>
          <a:ext cx="1845215" cy="351472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11628264"/>
            <a:satOff val="-58106"/>
            <a:lumOff val="90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/>
            <a:t>- Define Problem.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Analyse Market.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Brainstorm.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Choose the most innovative idea.</a:t>
          </a:r>
        </a:p>
      </dsp:txBody>
      <dsp:txXfrm>
        <a:off x="818241" y="1171575"/>
        <a:ext cx="1610990" cy="3514725"/>
      </dsp:txXfrm>
    </dsp:sp>
    <dsp:sp modelId="{215BC3AE-7311-4F8D-AF98-20EF4EFDF90F}">
      <dsp:nvSpPr>
        <dsp:cNvPr id="0" name=""/>
        <dsp:cNvSpPr/>
      </dsp:nvSpPr>
      <dsp:spPr>
        <a:xfrm>
          <a:off x="584016" y="585787"/>
          <a:ext cx="1845215" cy="5857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Ideation</a:t>
          </a:r>
        </a:p>
      </dsp:txBody>
      <dsp:txXfrm>
        <a:off x="584016" y="585787"/>
        <a:ext cx="1845215" cy="585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2FFE-B692-41D8-912C-FB0633D45990}">
      <dsp:nvSpPr>
        <dsp:cNvPr id="0" name=""/>
        <dsp:cNvSpPr/>
      </dsp:nvSpPr>
      <dsp:spPr>
        <a:xfrm rot="5400000">
          <a:off x="652490" y="1443211"/>
          <a:ext cx="1964296" cy="326854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AB684B-E31E-4A30-903E-A73582F9F84F}">
      <dsp:nvSpPr>
        <dsp:cNvPr id="0" name=""/>
        <dsp:cNvSpPr/>
      </dsp:nvSpPr>
      <dsp:spPr>
        <a:xfrm>
          <a:off x="324600" y="2419802"/>
          <a:ext cx="2950861" cy="258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a web UI using </a:t>
          </a:r>
          <a:r>
            <a:rPr lang="en-IN" sz="1600" b="1" i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streamlit.</a:t>
          </a:r>
          <a:endParaRPr lang="en-IN" sz="1600" b="1" kern="1200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Page1: Batch Prediction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Page2: Analytical BI dashboard</a:t>
          </a:r>
        </a:p>
      </dsp:txBody>
      <dsp:txXfrm>
        <a:off x="324600" y="2419802"/>
        <a:ext cx="2950861" cy="2586603"/>
      </dsp:txXfrm>
    </dsp:sp>
    <dsp:sp modelId="{A2EB67C6-A1F4-4FB2-8656-BE92B216C95B}">
      <dsp:nvSpPr>
        <dsp:cNvPr id="0" name=""/>
        <dsp:cNvSpPr/>
      </dsp:nvSpPr>
      <dsp:spPr>
        <a:xfrm>
          <a:off x="2718696" y="1202577"/>
          <a:ext cx="556766" cy="55676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A68B7C-AAAA-4A53-9985-186D0BAD15DC}">
      <dsp:nvSpPr>
        <dsp:cNvPr id="0" name=""/>
        <dsp:cNvSpPr/>
      </dsp:nvSpPr>
      <dsp:spPr>
        <a:xfrm rot="5400000">
          <a:off x="4264921" y="549312"/>
          <a:ext cx="1964296" cy="326854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150353-63A9-4BC7-BB4B-8660DA359D51}">
      <dsp:nvSpPr>
        <dsp:cNvPr id="0" name=""/>
        <dsp:cNvSpPr/>
      </dsp:nvSpPr>
      <dsp:spPr>
        <a:xfrm>
          <a:off x="3937031" y="1525903"/>
          <a:ext cx="2950861" cy="258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Page1: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Load the saved model inside web UI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Accept the </a:t>
          </a:r>
          <a:r>
            <a:rPr lang="en-IN" sz="15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 from user as per the schema given in table 1 &amp; 2 in page1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Click to generate prediction for the user data uploaded by user in web UI page1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Display the churn result and related plots and metrics in the web UI</a:t>
          </a:r>
        </a:p>
      </dsp:txBody>
      <dsp:txXfrm>
        <a:off x="3937031" y="1525903"/>
        <a:ext cx="2950861" cy="2586603"/>
      </dsp:txXfrm>
    </dsp:sp>
    <dsp:sp modelId="{A52D095C-D7D8-4E72-95D4-F3B55C33F5FC}">
      <dsp:nvSpPr>
        <dsp:cNvPr id="0" name=""/>
        <dsp:cNvSpPr/>
      </dsp:nvSpPr>
      <dsp:spPr>
        <a:xfrm>
          <a:off x="6331127" y="308678"/>
          <a:ext cx="556766" cy="55676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A45F26-89F9-418F-B252-9AB8C5F18D64}">
      <dsp:nvSpPr>
        <dsp:cNvPr id="0" name=""/>
        <dsp:cNvSpPr/>
      </dsp:nvSpPr>
      <dsp:spPr>
        <a:xfrm rot="5400000">
          <a:off x="7877353" y="-344587"/>
          <a:ext cx="1964296" cy="326854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0D0C78-9CCE-48B4-8C44-25276318C394}">
      <dsp:nvSpPr>
        <dsp:cNvPr id="0" name=""/>
        <dsp:cNvSpPr/>
      </dsp:nvSpPr>
      <dsp:spPr>
        <a:xfrm>
          <a:off x="7549463" y="632003"/>
          <a:ext cx="2950861" cy="258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Page2:</a:t>
          </a: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Display the analysis of the customer purchase habits and patterns using the BI dashboard hosted on the Web UI</a:t>
          </a:r>
        </a:p>
      </dsp:txBody>
      <dsp:txXfrm>
        <a:off x="7549463" y="632003"/>
        <a:ext cx="2950861" cy="258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3C3F5-481B-4D84-8DBE-69940399AAB5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D3D0E-E0D1-447E-8F7D-E7EB2531A9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B46F3-6B42-463F-8870-8A1CA13CA8AA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54E5A-AB99-49A3-994D-1D5D34D9C3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0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54E5A-AB99-49A3-994D-1D5D34D9C3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emf"/><Relationship Id="rId7" Type="http://schemas.openxmlformats.org/officeDocument/2006/relationships/hyperlink" Target="https://www.facebook.com/synoptekservice/?ref=stream" TargetMode="External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hyperlink" Target="https://www.linkedin.com/company/synoptek/" TargetMode="External"/><Relationship Id="rId10" Type="http://schemas.openxmlformats.org/officeDocument/2006/relationships/hyperlink" Target="https://twitter.com/Synoptek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building, bridge, snow&#10;&#10;Description automatically generated">
            <a:extLst>
              <a:ext uri="{FF2B5EF4-FFF2-40B4-BE49-F238E27FC236}">
                <a16:creationId xmlns:a16="http://schemas.microsoft.com/office/drawing/2014/main" id="{3BED83A0-3B01-D240-BB4D-FBE301D2D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5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44686" y="654215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19903" y="659559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19903" y="6611779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CF54EF5C-3BA5-1F4F-BCDF-C630E827B0D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22854"/>
            <a:ext cx="5045559" cy="5098620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E4F405D-531F-2047-8754-8C08AC325E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20543" y="1622854"/>
            <a:ext cx="5187013" cy="5098620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1C5A-424E-C24B-9DC2-9D8F342D3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DCB08-EBFB-4F42-A05C-B84E3F818FF8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37705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BC293-D683-EC40-9C04-A17DB038DEED}"/>
              </a:ext>
            </a:extLst>
          </p:cNvPr>
          <p:cNvSpPr/>
          <p:nvPr userDrawn="1"/>
        </p:nvSpPr>
        <p:spPr>
          <a:xfrm>
            <a:off x="0" y="0"/>
            <a:ext cx="10550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7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74F59-52F5-3848-BDEE-6BA1B24EEB04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8598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F855B-9418-41DB-8DBF-4D45E01B3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2C1474B-B9A9-8E40-BB23-9778911F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5212A-75F7-F942-B7D5-CFE5397933DD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84449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B3518FE-5503-4714-95D1-629CF59A5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2E8D-253A-4C69-A1C1-674EA093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F31A3EB-8C2A-4448-BB53-5C39CFF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5E699-9C54-ED41-B9BF-7D0451496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9" b="41307"/>
          <a:stretch/>
        </p:blipFill>
        <p:spPr>
          <a:xfrm>
            <a:off x="0" y="3886200"/>
            <a:ext cx="1219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58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B3518FE-5503-4714-95D1-629CF59A5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2E8D-253A-4C69-A1C1-674EA093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F31A3EB-8C2A-4448-BB53-5C39CFF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35647-A73A-134C-9214-7003E496FD41}"/>
              </a:ext>
            </a:extLst>
          </p:cNvPr>
          <p:cNvSpPr/>
          <p:nvPr userDrawn="1"/>
        </p:nvSpPr>
        <p:spPr>
          <a:xfrm>
            <a:off x="0" y="3845858"/>
            <a:ext cx="12192000" cy="3012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1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F6C39E-409B-4A40-B440-55C8B1302688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8305800" y="0"/>
            <a:ext cx="3886200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8FB674E6-BBDE-5D43-8B08-FDD05D1A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6990781" cy="91989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25EC5-A225-CA42-9D72-B81D04A9EF5C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1CDBF-829F-8F42-AC91-6B3D7E4B53E4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37B654-3078-C845-B254-5A55D58291A5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860C2-1494-034B-B624-07E4A6A2C87F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B831F-9237-1F46-B91E-5DA07D88E567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554074-E49B-1142-8A15-78129BDB84E3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F446AC-8C45-7546-A13C-955D9F8DD500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ABFE7-2814-0848-B0F5-5FC671ED0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D54B58DE-623C-4145-B8EF-AB7C40CF7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97279" y="1869989"/>
            <a:ext cx="6990781" cy="4612341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CFD62-B924-514E-9495-D1210720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F5BE93-BCF0-F046-AA45-1C8E43EA8E95}"/>
              </a:ext>
            </a:extLst>
          </p:cNvPr>
          <p:cNvSpPr/>
          <p:nvPr userDrawn="1"/>
        </p:nvSpPr>
        <p:spPr>
          <a:xfrm>
            <a:off x="932497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8501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F6C39E-409B-4A40-B440-55C8B1302688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8305800" y="0"/>
            <a:ext cx="3886200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8FB674E6-BBDE-5D43-8B08-FDD05D1A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6990781" cy="91989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25EC5-A225-CA42-9D72-B81D04A9EF5C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1CDBF-829F-8F42-AC91-6B3D7E4B53E4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37B654-3078-C845-B254-5A55D58291A5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860C2-1494-034B-B624-07E4A6A2C87F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B831F-9237-1F46-B91E-5DA07D88E567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554074-E49B-1142-8A15-78129BDB84E3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F446AC-8C45-7546-A13C-955D9F8DD500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ABFE7-2814-0848-B0F5-5FC671ED0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D54B58DE-623C-4145-B8EF-AB7C40CF7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97279" y="1869989"/>
            <a:ext cx="6990781" cy="4612341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CFD62-B924-514E-9495-D1210720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1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indoor, standing&#10;&#10;Description automatically generated">
            <a:extLst>
              <a:ext uri="{FF2B5EF4-FFF2-40B4-BE49-F238E27FC236}">
                <a16:creationId xmlns:a16="http://schemas.microsoft.com/office/drawing/2014/main" id="{1DE749B6-2CFC-B546-802D-45157CB3F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C7DA99-17F5-074C-98DD-9D917E50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900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5F1A6B4-1609-0642-BA78-F86319585E29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974866" y="0"/>
            <a:ext cx="11217134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Click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30FC57-97D9-B54F-AB1C-8ECC7B1C46E1}"/>
              </a:ext>
            </a:extLst>
          </p:cNvPr>
          <p:cNvSpPr/>
          <p:nvPr userDrawn="1"/>
        </p:nvSpPr>
        <p:spPr>
          <a:xfrm>
            <a:off x="-1" y="0"/>
            <a:ext cx="974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2345A-B574-2842-BEFC-E150A8252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0" name="Номер слайда 21">
            <a:extLst>
              <a:ext uri="{FF2B5EF4-FFF2-40B4-BE49-F238E27FC236}">
                <a16:creationId xmlns:a16="http://schemas.microsoft.com/office/drawing/2014/main" id="{D5691BA4-B3C2-974F-8A16-900B7AD971FC}"/>
              </a:ext>
            </a:extLst>
          </p:cNvPr>
          <p:cNvSpPr txBox="1">
            <a:spLocks/>
          </p:cNvSpPr>
          <p:nvPr userDrawn="1"/>
        </p:nvSpPr>
        <p:spPr>
          <a:xfrm>
            <a:off x="251430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200" b="0" i="0" smtClean="0">
                <a:solidFill>
                  <a:schemeClr val="bg1">
                    <a:lumMod val="95000"/>
                    <a:alpha val="7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/>
              <a:t>‹#›</a:t>
            </a:fld>
            <a:endParaRPr lang="en-US" sz="1200" b="0" i="0" dirty="0">
              <a:solidFill>
                <a:schemeClr val="bg1">
                  <a:lumMod val="95000"/>
                  <a:alpha val="7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3EE7B-9EF0-ED47-87E6-B7B44B18ACFD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50C2D6-CED2-2242-9B8D-B788930200C9}"/>
                </a:ext>
              </a:extLst>
            </p:cNvPr>
            <p:cNvCxnSpPr/>
            <p:nvPr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9937C-8F3F-BE41-B7EE-1761C76084E5}"/>
                </a:ext>
              </a:extLst>
            </p:cNvPr>
            <p:cNvCxnSpPr/>
            <p:nvPr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1386AD-A1EA-7A47-A6B4-4D7FC2E072C3}"/>
              </a:ext>
            </a:extLst>
          </p:cNvPr>
          <p:cNvCxnSpPr>
            <a:cxnSpLocks/>
          </p:cNvCxnSpPr>
          <p:nvPr userDrawn="1"/>
        </p:nvCxnSpPr>
        <p:spPr>
          <a:xfrm>
            <a:off x="974866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8">
            <a:extLst>
              <a:ext uri="{FF2B5EF4-FFF2-40B4-BE49-F238E27FC236}">
                <a16:creationId xmlns:a16="http://schemas.microsoft.com/office/drawing/2014/main" id="{BD81FE44-219F-644E-BBAB-5EBBB11DC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7218" y="2675467"/>
            <a:ext cx="10600338" cy="3970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29">
            <a:extLst>
              <a:ext uri="{FF2B5EF4-FFF2-40B4-BE49-F238E27FC236}">
                <a16:creationId xmlns:a16="http://schemas.microsoft.com/office/drawing/2014/main" id="{426614EA-0BEB-4846-A50A-9032D568CA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5"/>
            <a:ext cx="10541421" cy="59797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30">
            <a:extLst>
              <a:ext uri="{FF2B5EF4-FFF2-40B4-BE49-F238E27FC236}">
                <a16:creationId xmlns:a16="http://schemas.microsoft.com/office/drawing/2014/main" id="{B02F7A6A-0A5A-8B46-A81F-A9CA3FA8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959" y="6356350"/>
            <a:ext cx="389709" cy="365125"/>
          </a:xfrm>
        </p:spPr>
        <p:txBody>
          <a:bodyPr/>
          <a:lstStyle/>
          <a:p>
            <a:fld id="{E4AB0981-B341-3A46-BE8A-41B59460EE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EB09A-D4FA-F247-81B5-6DE6E674F175}"/>
              </a:ext>
            </a:extLst>
          </p:cNvPr>
          <p:cNvSpPr/>
          <p:nvPr userDrawn="1"/>
        </p:nvSpPr>
        <p:spPr>
          <a:xfrm>
            <a:off x="-1" y="0"/>
            <a:ext cx="974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C917C7-AA66-FF48-B771-12E833807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607829F-017B-3744-8703-14D449F990FB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BCFC3C-5F56-7341-8885-344FD26300B0}"/>
                </a:ext>
              </a:extLst>
            </p:cNvPr>
            <p:cNvCxnSpPr/>
            <p:nvPr userDrawn="1"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EB8268-99E6-1748-9066-CD904304C77E}"/>
                </a:ext>
              </a:extLst>
            </p:cNvPr>
            <p:cNvCxnSpPr/>
            <p:nvPr userDrawn="1"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62C60E-499B-C34F-992B-DAE44C86961C}"/>
              </a:ext>
            </a:extLst>
          </p:cNvPr>
          <p:cNvCxnSpPr/>
          <p:nvPr userDrawn="1"/>
        </p:nvCxnSpPr>
        <p:spPr>
          <a:xfrm>
            <a:off x="974866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94CCCB-3326-A842-AE85-29401701ED10}"/>
              </a:ext>
            </a:extLst>
          </p:cNvPr>
          <p:cNvSpPr txBox="1">
            <a:spLocks/>
          </p:cNvSpPr>
          <p:nvPr userDrawn="1"/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E681B-D547-3045-A4A0-015B4097947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57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74D04A-29E7-7742-9257-14CB047AFA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4802" y="1086702"/>
            <a:ext cx="8737790" cy="990600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178F1-A2ED-FE45-AFC3-111C6FF69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4535" y="3262747"/>
            <a:ext cx="5091113" cy="252757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532C7-C79C-EB4C-8A05-D859FDBAEB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D5EC80A-7485-4E42-8A9E-BF456DCDC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6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6C4BD4-2440-1243-94E1-155E25B3B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C0BC26-BD49-E14D-9FBF-8BF9E4835351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7A7160-2DA4-2743-B296-5E1C918F8165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DC77C-E8BE-7B43-984E-46A80C872E71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C9209AE-743B-4345-94C7-93C8145C73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12AF640A-F216-0D4A-AB35-452935FC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EC443D2B-1C59-E040-904E-FC61CA0CC5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4" y="5317772"/>
            <a:ext cx="277653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654DEC-321A-7E4E-A595-E64F6887FA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044" y="5991376"/>
            <a:ext cx="1333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r>
              <a: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888.796.6783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6288EB27-1265-6A4D-9C29-D825971FDB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80266" y="5991376"/>
            <a:ext cx="17494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r>
              <a: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www.synoptek.com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4ADE2B-3C24-BC49-8EDC-31DB7D34CEAD}"/>
              </a:ext>
            </a:extLst>
          </p:cNvPr>
          <p:cNvGrpSpPr/>
          <p:nvPr userDrawn="1"/>
        </p:nvGrpSpPr>
        <p:grpSpPr>
          <a:xfrm>
            <a:off x="6687565" y="5963691"/>
            <a:ext cx="1191075" cy="307777"/>
            <a:chOff x="6819541" y="5587950"/>
            <a:chExt cx="1191075" cy="307777"/>
          </a:xfrm>
        </p:grpSpPr>
        <p:pic>
          <p:nvPicPr>
            <p:cNvPr id="28" name="Picture 19">
              <a:hlinkClick r:id="rId5"/>
              <a:extLst>
                <a:ext uri="{FF2B5EF4-FFF2-40B4-BE49-F238E27FC236}">
                  <a16:creationId xmlns:a16="http://schemas.microsoft.com/office/drawing/2014/main" id="{F5DF2639-5D49-D14D-9A68-EEA771E66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541" y="5596140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20763742-F195-0146-9C0F-2DB2EB701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951" y="5587950"/>
              <a:ext cx="9316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307F6-1156-474F-A820-92C394A0BF90}"/>
              </a:ext>
            </a:extLst>
          </p:cNvPr>
          <p:cNvGrpSpPr/>
          <p:nvPr userDrawn="1"/>
        </p:nvGrpSpPr>
        <p:grpSpPr>
          <a:xfrm>
            <a:off x="9557990" y="5956669"/>
            <a:ext cx="1910912" cy="307777"/>
            <a:chOff x="9689966" y="5580928"/>
            <a:chExt cx="1910912" cy="307777"/>
          </a:xfrm>
        </p:grpSpPr>
        <p:pic>
          <p:nvPicPr>
            <p:cNvPr id="31" name="Picture 17">
              <a:hlinkClick r:id="rId7"/>
              <a:extLst>
                <a:ext uri="{FF2B5EF4-FFF2-40B4-BE49-F238E27FC236}">
                  <a16:creationId xmlns:a16="http://schemas.microsoft.com/office/drawing/2014/main" id="{7F083E28-3262-9542-9CF6-28516967D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9966" y="5603163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42320B1C-F392-D64D-B393-7B67B9F39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9464" y="5580928"/>
              <a:ext cx="16514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@</a:t>
              </a:r>
              <a:r>
                <a:rPr lang="en-I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synoptekservice</a:t>
              </a:r>
              <a:endPara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B3C8DA6-3468-4C40-BDE0-874125D4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" t="11925" r="25668" b="42490"/>
          <a:stretch>
            <a:fillRect/>
          </a:stretch>
        </p:blipFill>
        <p:spPr bwMode="auto">
          <a:xfrm>
            <a:off x="1252810" y="737575"/>
            <a:ext cx="431958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28FB74A-A2F9-C14B-89F9-7154ED3C29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2401" y="2599608"/>
            <a:ext cx="5091113" cy="201623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contact information here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69E8E8-AC7B-124D-A93E-91C7852BE735}"/>
              </a:ext>
            </a:extLst>
          </p:cNvPr>
          <p:cNvGrpSpPr/>
          <p:nvPr userDrawn="1"/>
        </p:nvGrpSpPr>
        <p:grpSpPr>
          <a:xfrm>
            <a:off x="8031590" y="5963691"/>
            <a:ext cx="1349546" cy="307777"/>
            <a:chOff x="8163566" y="5587950"/>
            <a:chExt cx="1349546" cy="307777"/>
          </a:xfrm>
        </p:grpSpPr>
        <p:pic>
          <p:nvPicPr>
            <p:cNvPr id="39" name="Picture 18">
              <a:hlinkClick r:id="rId10"/>
              <a:extLst>
                <a:ext uri="{FF2B5EF4-FFF2-40B4-BE49-F238E27FC236}">
                  <a16:creationId xmlns:a16="http://schemas.microsoft.com/office/drawing/2014/main" id="{C25F54B7-3ED9-9646-BED6-4D5CE1485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3566" y="5597409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077C4959-B42E-394B-A633-CC88AE3998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98704" y="5587950"/>
              <a:ext cx="11144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@</a:t>
              </a:r>
              <a:r>
                <a:rPr lang="en-I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</a:t>
              </a:r>
              <a:endPara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49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3B24E9F-6C87-3E4F-BE66-43308FE5A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7ED7DD-9EBC-A942-B5D1-44F4CCBF2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80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indoor, object, sitting&#10;&#10;Description automatically generated">
            <a:extLst>
              <a:ext uri="{FF2B5EF4-FFF2-40B4-BE49-F238E27FC236}">
                <a16:creationId xmlns:a16="http://schemas.microsoft.com/office/drawing/2014/main" id="{C3112027-13FB-604F-912F-91BB067A9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6E32A0-3CF5-3241-9344-3FCE4C786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915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DA21D632-6158-B943-8808-22BD4EADA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laptop, man, orange&#10;&#10;Description automatically generated">
            <a:extLst>
              <a:ext uri="{FF2B5EF4-FFF2-40B4-BE49-F238E27FC236}">
                <a16:creationId xmlns:a16="http://schemas.microsoft.com/office/drawing/2014/main" id="{10A44E39-4B05-6A4D-8495-CE01BD161B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2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9FE743-76F6-F643-BE84-61BE9EA8B0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2D60F-EEED-8F40-B4A5-66B0AE2600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A2821C4-21F6-4246-BFC8-8AB1CB39E968}"/>
              </a:ext>
            </a:extLst>
          </p:cNvPr>
          <p:cNvSpPr txBox="1">
            <a:spLocks/>
          </p:cNvSpPr>
          <p:nvPr userDrawn="1"/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E681B-D547-3045-A4A0-015B4097947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A1DAC042-254D-0743-83DF-EA4477950B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icon to add image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633DC89-A5DB-624A-8A64-AB8DD330FE2B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51BCF6-374B-BC43-916D-40B400FBE932}"/>
                </a:ext>
              </a:extLst>
            </p:cNvPr>
            <p:cNvCxnSpPr/>
            <p:nvPr userDrawn="1"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783D0D-0E9B-CD44-818E-B0A59CFF7BD5}"/>
                </a:ext>
              </a:extLst>
            </p:cNvPr>
            <p:cNvCxnSpPr/>
            <p:nvPr userDrawn="1"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4A4D2ED-839C-144F-89AB-AD47F7430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95962" y="654215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1956" y="1093304"/>
            <a:ext cx="10515600" cy="5598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171" y="6243187"/>
            <a:ext cx="635919" cy="448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C58A92-6628-6844-8A55-0AF03DFD87F4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122A2-B6D5-F944-B05A-F912098374BA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A75348-88B4-854F-AAE8-E8209355D0D9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4450A1-1B37-B34C-B91C-3C893A8496FE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9EFB58-91B0-2245-BE73-C64E2FDC1B06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15DFCA-B7A7-D346-9D19-54D842404C21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9EA7-CAE3-694A-9C1D-A69DC7C74D9B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C70EC-EC98-7044-BD47-26952A05D2D4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3" r:id="rId5"/>
    <p:sldLayoutId id="2147483664" r:id="rId6"/>
    <p:sldLayoutId id="2147483669" r:id="rId7"/>
    <p:sldLayoutId id="2147483649" r:id="rId8"/>
    <p:sldLayoutId id="2147483670" r:id="rId9"/>
    <p:sldLayoutId id="2147483671" r:id="rId10"/>
    <p:sldLayoutId id="2147483673" r:id="rId11"/>
    <p:sldLayoutId id="2147483650" r:id="rId12"/>
    <p:sldLayoutId id="2147483654" r:id="rId13"/>
    <p:sldLayoutId id="2147483668" r:id="rId14"/>
    <p:sldLayoutId id="2147483665" r:id="rId15"/>
    <p:sldLayoutId id="2147483666" r:id="rId16"/>
    <p:sldLayoutId id="2147483667" r:id="rId17"/>
    <p:sldLayoutId id="2147483652" r:id="rId18"/>
    <p:sldLayoutId id="2147483674" r:id="rId19"/>
    <p:sldLayoutId id="2147483655" r:id="rId20"/>
    <p:sldLayoutId id="2147483656" r:id="rId21"/>
    <p:sldLayoutId id="214748366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https://pixabay.com/en/route-road-street-navigation-map-296408/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ynoptekpawan-reatilanalytics-home-2aktix.streamlit.app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github.com/orgs/Synoptek-Data-Science/repositorie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375D-A45F-44C9-ABC8-23A3E939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42" y="1587996"/>
            <a:ext cx="4507608" cy="4736604"/>
          </a:xfrm>
        </p:spPr>
        <p:txBody>
          <a:bodyPr/>
          <a:lstStyle/>
          <a:p>
            <a:r>
              <a:rPr lang="en-US" sz="7200" dirty="0"/>
              <a:t>M</a:t>
            </a:r>
            <a:r>
              <a:rPr lang="en-IN" sz="7200" dirty="0" err="1"/>
              <a:t>achine</a:t>
            </a:r>
            <a:r>
              <a:rPr lang="en-IN" sz="7200" dirty="0"/>
              <a:t> Learning as a Service</a:t>
            </a:r>
            <a:br>
              <a:rPr lang="en-IN" sz="7200" dirty="0"/>
            </a:b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426191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0F1D5-7119-47E0-BEC3-8DD1C158C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57667"/>
            <a:ext cx="678285" cy="478287"/>
          </a:xfrm>
        </p:spPr>
        <p:txBody>
          <a:bodyPr/>
          <a:lstStyle/>
          <a:p>
            <a:fld id="{A05E681B-D547-3045-A4A0-015B4097947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822A3-3FF5-7C19-10D3-ABE482836E7A}"/>
              </a:ext>
            </a:extLst>
          </p:cNvPr>
          <p:cNvCxnSpPr>
            <a:cxnSpLocks/>
          </p:cNvCxnSpPr>
          <p:nvPr/>
        </p:nvCxnSpPr>
        <p:spPr>
          <a:xfrm>
            <a:off x="6642318" y="182304"/>
            <a:ext cx="0" cy="631450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27A2B93-ACD6-B6F4-3A0B-A44BA1FB5793}"/>
              </a:ext>
            </a:extLst>
          </p:cNvPr>
          <p:cNvSpPr txBox="1">
            <a:spLocks/>
          </p:cNvSpPr>
          <p:nvPr/>
        </p:nvSpPr>
        <p:spPr>
          <a:xfrm>
            <a:off x="7234333" y="10380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Probable Technologies Involved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F1428-C61D-0F78-FEB9-DCA7CEDCCB6F}"/>
              </a:ext>
            </a:extLst>
          </p:cNvPr>
          <p:cNvSpPr txBox="1"/>
          <p:nvPr/>
        </p:nvSpPr>
        <p:spPr>
          <a:xfrm>
            <a:off x="1216732" y="849682"/>
            <a:ext cx="5184531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 web UI based end to end scalable solution to showcase and host all possible use cases, offerings and services from Synoptek Data Science / BI vertical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88D27-E2D1-6AE8-4C0E-6A2451354D4E}"/>
              </a:ext>
            </a:extLst>
          </p:cNvPr>
          <p:cNvSpPr txBox="1">
            <a:spLocks/>
          </p:cNvSpPr>
          <p:nvPr/>
        </p:nvSpPr>
        <p:spPr>
          <a:xfrm>
            <a:off x="1292200" y="12285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 –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FD6A95-992A-ED61-D5F2-091FF531A933}"/>
              </a:ext>
            </a:extLst>
          </p:cNvPr>
          <p:cNvSpPr txBox="1">
            <a:spLocks/>
          </p:cNvSpPr>
          <p:nvPr/>
        </p:nvSpPr>
        <p:spPr>
          <a:xfrm>
            <a:off x="1292200" y="242790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0C6DE-24DC-2E5D-255D-1D8C2EDB6F90}"/>
              </a:ext>
            </a:extLst>
          </p:cNvPr>
          <p:cNvSpPr txBox="1"/>
          <p:nvPr/>
        </p:nvSpPr>
        <p:spPr>
          <a:xfrm>
            <a:off x="1216732" y="3264376"/>
            <a:ext cx="5184531" cy="235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repository to host all solutions and to collaborate as a team.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Web UI as an user interface.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Educate the internal stakeholders about the offerings from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Synoptek Data Science / BI vertical.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Demonstrate capabilities and services offered to our end customers.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91898-03B3-CBF5-CE5F-6678A52E46D8}"/>
              </a:ext>
            </a:extLst>
          </p:cNvPr>
          <p:cNvSpPr txBox="1"/>
          <p:nvPr/>
        </p:nvSpPr>
        <p:spPr>
          <a:xfrm>
            <a:off x="7234334" y="866896"/>
            <a:ext cx="4671916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data base to store historical data.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Storage location / Azure blob storage / AWS S3 bucket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analytics workspace / Azure VMs / AWS ec2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workspace / Azure ML / AWS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Sagemaker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UI / Azure or AWS endpoints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/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QuickSight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59B801-BFEF-9386-C4F5-268CFCB0882F}"/>
              </a:ext>
            </a:extLst>
          </p:cNvPr>
          <p:cNvSpPr txBox="1">
            <a:spLocks/>
          </p:cNvSpPr>
          <p:nvPr/>
        </p:nvSpPr>
        <p:spPr>
          <a:xfrm>
            <a:off x="7234333" y="94276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Probable Technologies Involved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4FB107-6FD5-3C10-19C6-6EC1074C5462}"/>
              </a:ext>
            </a:extLst>
          </p:cNvPr>
          <p:cNvSpPr txBox="1">
            <a:spLocks/>
          </p:cNvSpPr>
          <p:nvPr/>
        </p:nvSpPr>
        <p:spPr>
          <a:xfrm>
            <a:off x="7124428" y="3779474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Tools / Technologies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0456D-66A7-0F2C-843D-49D296451877}"/>
              </a:ext>
            </a:extLst>
          </p:cNvPr>
          <p:cNvSpPr txBox="1"/>
          <p:nvPr/>
        </p:nvSpPr>
        <p:spPr>
          <a:xfrm>
            <a:off x="7124429" y="4542569"/>
            <a:ext cx="4671916" cy="15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 database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code studio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</a:p>
        </p:txBody>
      </p:sp>
    </p:spTree>
    <p:extLst>
      <p:ext uri="{BB962C8B-B14F-4D97-AF65-F5344CB8AC3E}">
        <p14:creationId xmlns:p14="http://schemas.microsoft.com/office/powerpoint/2010/main" val="405246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B3DD-00ED-4871-A5BF-766416EB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C34255-8173-45AC-A275-5CF6A950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93" y="81687"/>
            <a:ext cx="10515600" cy="593540"/>
          </a:xfrm>
        </p:spPr>
        <p:txBody>
          <a:bodyPr/>
          <a:lstStyle/>
          <a:p>
            <a:r>
              <a:rPr lang="en-IN" dirty="0"/>
              <a:t>Stakeholders involved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7AA215-BD9A-6432-75E8-28E249891EF1}"/>
              </a:ext>
            </a:extLst>
          </p:cNvPr>
          <p:cNvGrpSpPr/>
          <p:nvPr/>
        </p:nvGrpSpPr>
        <p:grpSpPr>
          <a:xfrm>
            <a:off x="1470124" y="970183"/>
            <a:ext cx="2837104" cy="2174554"/>
            <a:chOff x="1470124" y="970183"/>
            <a:chExt cx="2837104" cy="2174554"/>
          </a:xfrm>
        </p:grpSpPr>
        <p:pic>
          <p:nvPicPr>
            <p:cNvPr id="2" name="Picture 1" descr="Icon&#10;&#10;Description automatically generated">
              <a:extLst>
                <a:ext uri="{FF2B5EF4-FFF2-40B4-BE49-F238E27FC236}">
                  <a16:creationId xmlns:a16="http://schemas.microsoft.com/office/drawing/2014/main" id="{5E5BF90D-AF46-73EE-B833-D93D0B54D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6"/>
            <a:stretch/>
          </p:blipFill>
          <p:spPr>
            <a:xfrm>
              <a:off x="1470124" y="970183"/>
              <a:ext cx="2560879" cy="1836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081AB-A539-C0E6-9EEE-68FC728C75A1}"/>
                </a:ext>
              </a:extLst>
            </p:cNvPr>
            <p:cNvSpPr txBox="1"/>
            <p:nvPr/>
          </p:nvSpPr>
          <p:spPr>
            <a:xfrm>
              <a:off x="1746349" y="2806183"/>
              <a:ext cx="2560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F05137"/>
                  </a:solidFill>
                </a:rPr>
                <a:t>Customer Support Teams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1FF30B-4BDB-1FAD-358A-849A54097C4D}"/>
              </a:ext>
            </a:extLst>
          </p:cNvPr>
          <p:cNvGrpSpPr/>
          <p:nvPr/>
        </p:nvGrpSpPr>
        <p:grpSpPr>
          <a:xfrm>
            <a:off x="5199762" y="970183"/>
            <a:ext cx="2685012" cy="2174554"/>
            <a:chOff x="7760639" y="1028237"/>
            <a:chExt cx="2685012" cy="2116500"/>
          </a:xfrm>
        </p:grpSpPr>
        <p:pic>
          <p:nvPicPr>
            <p:cNvPr id="7" name="Picture 6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3A9ECD24-7E95-8CB5-A844-1760B84A9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640" y="1028237"/>
              <a:ext cx="2685011" cy="18355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0A4DF7-009D-EE39-52BC-4A40EBC9B4E2}"/>
                </a:ext>
              </a:extLst>
            </p:cNvPr>
            <p:cNvSpPr txBox="1"/>
            <p:nvPr/>
          </p:nvSpPr>
          <p:spPr>
            <a:xfrm>
              <a:off x="7760639" y="2806183"/>
              <a:ext cx="2685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05137"/>
                  </a:solidFill>
                </a:rPr>
                <a:t>Marketing Department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4C609E-F54E-04D9-4D58-CB74149F93B9}"/>
              </a:ext>
            </a:extLst>
          </p:cNvPr>
          <p:cNvSpPr txBox="1"/>
          <p:nvPr/>
        </p:nvSpPr>
        <p:spPr>
          <a:xfrm>
            <a:off x="3435075" y="5616329"/>
            <a:ext cx="280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05137"/>
                </a:solidFill>
              </a:rPr>
              <a:t>Sales Department</a:t>
            </a:r>
          </a:p>
        </p:txBody>
      </p:sp>
      <p:pic>
        <p:nvPicPr>
          <p:cNvPr id="11" name="Picture 10" descr="Icon">
            <a:extLst>
              <a:ext uri="{FF2B5EF4-FFF2-40B4-BE49-F238E27FC236}">
                <a16:creationId xmlns:a16="http://schemas.microsoft.com/office/drawing/2014/main" id="{ED05DE98-80DA-4FB7-4957-B16BA2159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05" y="3774055"/>
            <a:ext cx="2685010" cy="183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6D1FF-56DB-F322-F388-63CBAF44351D}"/>
              </a:ext>
            </a:extLst>
          </p:cNvPr>
          <p:cNvSpPr txBox="1"/>
          <p:nvPr/>
        </p:nvSpPr>
        <p:spPr>
          <a:xfrm>
            <a:off x="7894298" y="5610055"/>
            <a:ext cx="280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05137"/>
                </a:solidFill>
              </a:rPr>
              <a:t>Product Management Teams</a:t>
            </a:r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83245D72-6069-AC6B-10D7-25F449821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01" y="3774055"/>
            <a:ext cx="2560883" cy="1836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E883F-8319-AB3A-348D-5A8647F97DB7}"/>
              </a:ext>
            </a:extLst>
          </p:cNvPr>
          <p:cNvGrpSpPr/>
          <p:nvPr/>
        </p:nvGrpSpPr>
        <p:grpSpPr>
          <a:xfrm>
            <a:off x="8647812" y="970183"/>
            <a:ext cx="2685011" cy="2174554"/>
            <a:chOff x="8647812" y="970183"/>
            <a:chExt cx="2685011" cy="21745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40CC86-B4B9-26F6-75FC-45AE846B185C}"/>
                </a:ext>
              </a:extLst>
            </p:cNvPr>
            <p:cNvGrpSpPr/>
            <p:nvPr/>
          </p:nvGrpSpPr>
          <p:grpSpPr>
            <a:xfrm>
              <a:off x="8858250" y="970183"/>
              <a:ext cx="2474573" cy="1722071"/>
              <a:chOff x="9099122" y="1054255"/>
              <a:chExt cx="1922185" cy="163799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8023E-394C-344A-6F08-978588815C29}"/>
                  </a:ext>
                </a:extLst>
              </p:cNvPr>
              <p:cNvSpPr/>
              <p:nvPr/>
            </p:nvSpPr>
            <p:spPr>
              <a:xfrm>
                <a:off x="10400115" y="1888611"/>
                <a:ext cx="410784" cy="318591"/>
              </a:xfrm>
              <a:custGeom>
                <a:avLst/>
                <a:gdLst>
                  <a:gd name="connsiteX0" fmla="*/ 410784 w 410784"/>
                  <a:gd name="connsiteY0" fmla="*/ 159295 h 318591"/>
                  <a:gd name="connsiteX1" fmla="*/ 205392 w 410784"/>
                  <a:gd name="connsiteY1" fmla="*/ 318591 h 318591"/>
                  <a:gd name="connsiteX2" fmla="*/ 0 w 410784"/>
                  <a:gd name="connsiteY2" fmla="*/ 159295 h 318591"/>
                  <a:gd name="connsiteX3" fmla="*/ 205392 w 410784"/>
                  <a:gd name="connsiteY3" fmla="*/ 0 h 318591"/>
                  <a:gd name="connsiteX4" fmla="*/ 410784 w 410784"/>
                  <a:gd name="connsiteY4" fmla="*/ 159295 h 31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784" h="318591">
                    <a:moveTo>
                      <a:pt x="410784" y="159295"/>
                    </a:moveTo>
                    <a:cubicBezTo>
                      <a:pt x="410784" y="247272"/>
                      <a:pt x="318827" y="318591"/>
                      <a:pt x="205392" y="318591"/>
                    </a:cubicBezTo>
                    <a:cubicBezTo>
                      <a:pt x="91957" y="318591"/>
                      <a:pt x="0" y="247272"/>
                      <a:pt x="0" y="159295"/>
                    </a:cubicBezTo>
                    <a:cubicBezTo>
                      <a:pt x="0" y="71319"/>
                      <a:pt x="91957" y="0"/>
                      <a:pt x="205392" y="0"/>
                    </a:cubicBezTo>
                    <a:cubicBezTo>
                      <a:pt x="318827" y="0"/>
                      <a:pt x="410784" y="71319"/>
                      <a:pt x="410784" y="15929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2C937F-44FB-BFC1-3677-CA711B26B279}"/>
                  </a:ext>
                </a:extLst>
              </p:cNvPr>
              <p:cNvSpPr/>
              <p:nvPr/>
            </p:nvSpPr>
            <p:spPr>
              <a:xfrm>
                <a:off x="9304779" y="1888611"/>
                <a:ext cx="410783" cy="318591"/>
              </a:xfrm>
              <a:custGeom>
                <a:avLst/>
                <a:gdLst>
                  <a:gd name="connsiteX0" fmla="*/ 410784 w 410783"/>
                  <a:gd name="connsiteY0" fmla="*/ 159295 h 318591"/>
                  <a:gd name="connsiteX1" fmla="*/ 205392 w 410783"/>
                  <a:gd name="connsiteY1" fmla="*/ 318591 h 318591"/>
                  <a:gd name="connsiteX2" fmla="*/ 0 w 410783"/>
                  <a:gd name="connsiteY2" fmla="*/ 159295 h 318591"/>
                  <a:gd name="connsiteX3" fmla="*/ 205392 w 410783"/>
                  <a:gd name="connsiteY3" fmla="*/ 0 h 318591"/>
                  <a:gd name="connsiteX4" fmla="*/ 410784 w 410783"/>
                  <a:gd name="connsiteY4" fmla="*/ 159295 h 31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783" h="318591">
                    <a:moveTo>
                      <a:pt x="410784" y="159295"/>
                    </a:moveTo>
                    <a:cubicBezTo>
                      <a:pt x="410784" y="247272"/>
                      <a:pt x="318827" y="318591"/>
                      <a:pt x="205392" y="318591"/>
                    </a:cubicBezTo>
                    <a:cubicBezTo>
                      <a:pt x="91957" y="318591"/>
                      <a:pt x="0" y="247272"/>
                      <a:pt x="0" y="159295"/>
                    </a:cubicBezTo>
                    <a:cubicBezTo>
                      <a:pt x="0" y="71319"/>
                      <a:pt x="91957" y="0"/>
                      <a:pt x="205392" y="0"/>
                    </a:cubicBezTo>
                    <a:cubicBezTo>
                      <a:pt x="318827" y="0"/>
                      <a:pt x="410784" y="71319"/>
                      <a:pt x="410784" y="159295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D0DCC1B-8657-E73D-04BD-2835389A3F08}"/>
                  </a:ext>
                </a:extLst>
              </p:cNvPr>
              <p:cNvSpPr/>
              <p:nvPr/>
            </p:nvSpPr>
            <p:spPr>
              <a:xfrm>
                <a:off x="10272602" y="2250403"/>
                <a:ext cx="743725" cy="319001"/>
              </a:xfrm>
              <a:custGeom>
                <a:avLst/>
                <a:gdLst>
                  <a:gd name="connsiteX0" fmla="*/ 702768 w 743725"/>
                  <a:gd name="connsiteY0" fmla="*/ 94800 h 319001"/>
                  <a:gd name="connsiteX1" fmla="*/ 501864 w 743725"/>
                  <a:gd name="connsiteY1" fmla="*/ 20476 h 319001"/>
                  <a:gd name="connsiteX2" fmla="*/ 332904 w 743725"/>
                  <a:gd name="connsiteY2" fmla="*/ 1 h 319001"/>
                  <a:gd name="connsiteX3" fmla="*/ 164208 w 743725"/>
                  <a:gd name="connsiteY3" fmla="*/ 20476 h 319001"/>
                  <a:gd name="connsiteX4" fmla="*/ 9504 w 743725"/>
                  <a:gd name="connsiteY4" fmla="*/ 72073 h 319001"/>
                  <a:gd name="connsiteX5" fmla="*/ 0 w 743725"/>
                  <a:gd name="connsiteY5" fmla="*/ 80468 h 319001"/>
                  <a:gd name="connsiteX6" fmla="*/ 211200 w 743725"/>
                  <a:gd name="connsiteY6" fmla="*/ 162368 h 319001"/>
                  <a:gd name="connsiteX7" fmla="*/ 288288 w 743725"/>
                  <a:gd name="connsiteY7" fmla="*/ 282556 h 319001"/>
                  <a:gd name="connsiteX8" fmla="*/ 288288 w 743725"/>
                  <a:gd name="connsiteY8" fmla="*/ 319002 h 319001"/>
                  <a:gd name="connsiteX9" fmla="*/ 743688 w 743725"/>
                  <a:gd name="connsiteY9" fmla="*/ 319002 h 319001"/>
                  <a:gd name="connsiteX10" fmla="*/ 743688 w 743725"/>
                  <a:gd name="connsiteY10" fmla="*/ 158682 h 319001"/>
                  <a:gd name="connsiteX11" fmla="*/ 702768 w 743725"/>
                  <a:gd name="connsiteY11" fmla="*/ 94800 h 31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725" h="319001">
                    <a:moveTo>
                      <a:pt x="702768" y="94800"/>
                    </a:moveTo>
                    <a:cubicBezTo>
                      <a:pt x="643511" y="59059"/>
                      <a:pt x="574968" y="33703"/>
                      <a:pt x="501864" y="20476"/>
                    </a:cubicBezTo>
                    <a:cubicBezTo>
                      <a:pt x="446918" y="8027"/>
                      <a:pt x="390126" y="1144"/>
                      <a:pt x="332904" y="1"/>
                    </a:cubicBezTo>
                    <a:cubicBezTo>
                      <a:pt x="275635" y="-99"/>
                      <a:pt x="218700" y="6811"/>
                      <a:pt x="164208" y="20476"/>
                    </a:cubicBezTo>
                    <a:cubicBezTo>
                      <a:pt x="109674" y="31737"/>
                      <a:pt x="57555" y="49121"/>
                      <a:pt x="9504" y="72073"/>
                    </a:cubicBezTo>
                    <a:lnTo>
                      <a:pt x="0" y="80468"/>
                    </a:lnTo>
                    <a:cubicBezTo>
                      <a:pt x="76755" y="96537"/>
                      <a:pt x="148571" y="124387"/>
                      <a:pt x="211200" y="162368"/>
                    </a:cubicBezTo>
                    <a:cubicBezTo>
                      <a:pt x="260425" y="190417"/>
                      <a:pt x="289141" y="235187"/>
                      <a:pt x="288288" y="282556"/>
                    </a:cubicBezTo>
                    <a:lnTo>
                      <a:pt x="288288" y="319002"/>
                    </a:lnTo>
                    <a:lnTo>
                      <a:pt x="743688" y="319002"/>
                    </a:lnTo>
                    <a:lnTo>
                      <a:pt x="743688" y="158682"/>
                    </a:lnTo>
                    <a:cubicBezTo>
                      <a:pt x="744588" y="133437"/>
                      <a:pt x="729252" y="109495"/>
                      <a:pt x="702768" y="9480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67333F4-3E21-D572-7828-0C8E6CE7DABC}"/>
                  </a:ext>
                </a:extLst>
              </p:cNvPr>
              <p:cNvSpPr/>
              <p:nvPr/>
            </p:nvSpPr>
            <p:spPr>
              <a:xfrm>
                <a:off x="9099122" y="2250403"/>
                <a:ext cx="744744" cy="319001"/>
              </a:xfrm>
              <a:custGeom>
                <a:avLst/>
                <a:gdLst>
                  <a:gd name="connsiteX0" fmla="*/ 456456 w 744744"/>
                  <a:gd name="connsiteY0" fmla="*/ 282556 h 319001"/>
                  <a:gd name="connsiteX1" fmla="*/ 530640 w 744744"/>
                  <a:gd name="connsiteY1" fmla="*/ 164416 h 319001"/>
                  <a:gd name="connsiteX2" fmla="*/ 533544 w 744744"/>
                  <a:gd name="connsiteY2" fmla="*/ 162368 h 319001"/>
                  <a:gd name="connsiteX3" fmla="*/ 536976 w 744744"/>
                  <a:gd name="connsiteY3" fmla="*/ 160525 h 319001"/>
                  <a:gd name="connsiteX4" fmla="*/ 744744 w 744744"/>
                  <a:gd name="connsiteY4" fmla="*/ 80673 h 319001"/>
                  <a:gd name="connsiteX5" fmla="*/ 729696 w 744744"/>
                  <a:gd name="connsiteY5" fmla="*/ 67364 h 319001"/>
                  <a:gd name="connsiteX6" fmla="*/ 579744 w 744744"/>
                  <a:gd name="connsiteY6" fmla="*/ 20476 h 319001"/>
                  <a:gd name="connsiteX7" fmla="*/ 411048 w 744744"/>
                  <a:gd name="connsiteY7" fmla="*/ 1 h 319001"/>
                  <a:gd name="connsiteX8" fmla="*/ 242088 w 744744"/>
                  <a:gd name="connsiteY8" fmla="*/ 20476 h 319001"/>
                  <a:gd name="connsiteX9" fmla="*/ 41184 w 744744"/>
                  <a:gd name="connsiteY9" fmla="*/ 94801 h 319001"/>
                  <a:gd name="connsiteX10" fmla="*/ 0 w 744744"/>
                  <a:gd name="connsiteY10" fmla="*/ 158683 h 319001"/>
                  <a:gd name="connsiteX11" fmla="*/ 0 w 744744"/>
                  <a:gd name="connsiteY11" fmla="*/ 319002 h 319001"/>
                  <a:gd name="connsiteX12" fmla="*/ 456456 w 744744"/>
                  <a:gd name="connsiteY12" fmla="*/ 319002 h 31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744" h="319001">
                    <a:moveTo>
                      <a:pt x="456456" y="282556"/>
                    </a:moveTo>
                    <a:cubicBezTo>
                      <a:pt x="456498" y="236434"/>
                      <a:pt x="483849" y="192880"/>
                      <a:pt x="530640" y="164416"/>
                    </a:cubicBezTo>
                    <a:lnTo>
                      <a:pt x="533544" y="162368"/>
                    </a:lnTo>
                    <a:lnTo>
                      <a:pt x="536976" y="160525"/>
                    </a:lnTo>
                    <a:cubicBezTo>
                      <a:pt x="600347" y="125550"/>
                      <a:pt x="670476" y="98597"/>
                      <a:pt x="744744" y="80673"/>
                    </a:cubicBezTo>
                    <a:cubicBezTo>
                      <a:pt x="739464" y="76373"/>
                      <a:pt x="734448" y="71869"/>
                      <a:pt x="729696" y="67364"/>
                    </a:cubicBezTo>
                    <a:cubicBezTo>
                      <a:pt x="682857" y="46261"/>
                      <a:pt x="632359" y="30470"/>
                      <a:pt x="579744" y="20476"/>
                    </a:cubicBezTo>
                    <a:cubicBezTo>
                      <a:pt x="524885" y="8044"/>
                      <a:pt x="468183" y="1162"/>
                      <a:pt x="411048" y="1"/>
                    </a:cubicBezTo>
                    <a:cubicBezTo>
                      <a:pt x="353689" y="-113"/>
                      <a:pt x="296667" y="6797"/>
                      <a:pt x="242088" y="20476"/>
                    </a:cubicBezTo>
                    <a:cubicBezTo>
                      <a:pt x="170008" y="35898"/>
                      <a:pt x="101999" y="61058"/>
                      <a:pt x="41184" y="94801"/>
                    </a:cubicBezTo>
                    <a:cubicBezTo>
                      <a:pt x="15576" y="110085"/>
                      <a:pt x="404" y="133623"/>
                      <a:pt x="0" y="158683"/>
                    </a:cubicBezTo>
                    <a:lnTo>
                      <a:pt x="0" y="319002"/>
                    </a:lnTo>
                    <a:lnTo>
                      <a:pt x="456456" y="31900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FB756F8-DFF3-3AB8-F956-A4FCAE5C1038}"/>
                  </a:ext>
                </a:extLst>
              </p:cNvPr>
              <p:cNvSpPr/>
              <p:nvPr/>
            </p:nvSpPr>
            <p:spPr>
              <a:xfrm>
                <a:off x="9646922" y="2374479"/>
                <a:ext cx="821865" cy="317775"/>
              </a:xfrm>
              <a:custGeom>
                <a:avLst/>
                <a:gdLst>
                  <a:gd name="connsiteX0" fmla="*/ 0 w 821865"/>
                  <a:gd name="connsiteY0" fmla="*/ 317776 h 317775"/>
                  <a:gd name="connsiteX1" fmla="*/ 0 w 821865"/>
                  <a:gd name="connsiteY1" fmla="*/ 158480 h 317775"/>
                  <a:gd name="connsiteX2" fmla="*/ 41184 w 821865"/>
                  <a:gd name="connsiteY2" fmla="*/ 94803 h 317775"/>
                  <a:gd name="connsiteX3" fmla="*/ 242088 w 821865"/>
                  <a:gd name="connsiteY3" fmla="*/ 20479 h 317775"/>
                  <a:gd name="connsiteX4" fmla="*/ 410784 w 821865"/>
                  <a:gd name="connsiteY4" fmla="*/ 4 h 317775"/>
                  <a:gd name="connsiteX5" fmla="*/ 579744 w 821865"/>
                  <a:gd name="connsiteY5" fmla="*/ 20479 h 317775"/>
                  <a:gd name="connsiteX6" fmla="*/ 780648 w 821865"/>
                  <a:gd name="connsiteY6" fmla="*/ 94803 h 317775"/>
                  <a:gd name="connsiteX7" fmla="*/ 821832 w 821865"/>
                  <a:gd name="connsiteY7" fmla="*/ 158480 h 317775"/>
                  <a:gd name="connsiteX8" fmla="*/ 821832 w 821865"/>
                  <a:gd name="connsiteY8" fmla="*/ 317776 h 31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865" h="317775">
                    <a:moveTo>
                      <a:pt x="0" y="317776"/>
                    </a:moveTo>
                    <a:lnTo>
                      <a:pt x="0" y="158480"/>
                    </a:lnTo>
                    <a:cubicBezTo>
                      <a:pt x="124" y="133425"/>
                      <a:pt x="15365" y="109860"/>
                      <a:pt x="41184" y="94803"/>
                    </a:cubicBezTo>
                    <a:cubicBezTo>
                      <a:pt x="101878" y="60903"/>
                      <a:pt x="169924" y="35729"/>
                      <a:pt x="242088" y="20479"/>
                    </a:cubicBezTo>
                    <a:cubicBezTo>
                      <a:pt x="296554" y="6724"/>
                      <a:pt x="353504" y="-189"/>
                      <a:pt x="410784" y="4"/>
                    </a:cubicBezTo>
                    <a:cubicBezTo>
                      <a:pt x="468019" y="1046"/>
                      <a:pt x="524827" y="7932"/>
                      <a:pt x="579744" y="20479"/>
                    </a:cubicBezTo>
                    <a:cubicBezTo>
                      <a:pt x="652928" y="33532"/>
                      <a:pt x="721515" y="58904"/>
                      <a:pt x="780648" y="94803"/>
                    </a:cubicBezTo>
                    <a:cubicBezTo>
                      <a:pt x="807228" y="109363"/>
                      <a:pt x="822679" y="133253"/>
                      <a:pt x="821832" y="158480"/>
                    </a:cubicBezTo>
                    <a:lnTo>
                      <a:pt x="821832" y="31777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4EEF73-BF01-2CD0-7F16-C52CB1B81145}"/>
                  </a:ext>
                </a:extLst>
              </p:cNvPr>
              <p:cNvSpPr/>
              <p:nvPr/>
            </p:nvSpPr>
            <p:spPr>
              <a:xfrm>
                <a:off x="9852315" y="2012485"/>
                <a:ext cx="410784" cy="318591"/>
              </a:xfrm>
              <a:custGeom>
                <a:avLst/>
                <a:gdLst>
                  <a:gd name="connsiteX0" fmla="*/ 410784 w 410784"/>
                  <a:gd name="connsiteY0" fmla="*/ 159296 h 318591"/>
                  <a:gd name="connsiteX1" fmla="*/ 205392 w 410784"/>
                  <a:gd name="connsiteY1" fmla="*/ 318591 h 318591"/>
                  <a:gd name="connsiteX2" fmla="*/ 0 w 410784"/>
                  <a:gd name="connsiteY2" fmla="*/ 159296 h 318591"/>
                  <a:gd name="connsiteX3" fmla="*/ 205392 w 410784"/>
                  <a:gd name="connsiteY3" fmla="*/ 0 h 318591"/>
                  <a:gd name="connsiteX4" fmla="*/ 410784 w 410784"/>
                  <a:gd name="connsiteY4" fmla="*/ 159296 h 31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784" h="318591">
                    <a:moveTo>
                      <a:pt x="410784" y="159296"/>
                    </a:moveTo>
                    <a:cubicBezTo>
                      <a:pt x="410784" y="247272"/>
                      <a:pt x="318827" y="318591"/>
                      <a:pt x="205392" y="318591"/>
                    </a:cubicBezTo>
                    <a:cubicBezTo>
                      <a:pt x="91957" y="318591"/>
                      <a:pt x="0" y="247272"/>
                      <a:pt x="0" y="159296"/>
                    </a:cubicBezTo>
                    <a:cubicBezTo>
                      <a:pt x="0" y="71319"/>
                      <a:pt x="91957" y="0"/>
                      <a:pt x="205392" y="0"/>
                    </a:cubicBezTo>
                    <a:cubicBezTo>
                      <a:pt x="318827" y="0"/>
                      <a:pt x="410784" y="71319"/>
                      <a:pt x="410784" y="15929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1286BF-BFA2-06C7-CC92-5EAE8FD94493}"/>
                  </a:ext>
                </a:extLst>
              </p:cNvPr>
              <p:cNvSpPr/>
              <p:nvPr/>
            </p:nvSpPr>
            <p:spPr>
              <a:xfrm>
                <a:off x="9100707" y="1054255"/>
                <a:ext cx="1920600" cy="737100"/>
              </a:xfrm>
              <a:custGeom>
                <a:avLst/>
                <a:gdLst>
                  <a:gd name="connsiteX0" fmla="*/ 1815000 w 1920600"/>
                  <a:gd name="connsiteY0" fmla="*/ 0 h 737100"/>
                  <a:gd name="connsiteX1" fmla="*/ 105600 w 1920600"/>
                  <a:gd name="connsiteY1" fmla="*/ 0 h 737100"/>
                  <a:gd name="connsiteX2" fmla="*/ 0 w 1920600"/>
                  <a:gd name="connsiteY2" fmla="*/ 81900 h 737100"/>
                  <a:gd name="connsiteX3" fmla="*/ 0 w 1920600"/>
                  <a:gd name="connsiteY3" fmla="*/ 532350 h 737100"/>
                  <a:gd name="connsiteX4" fmla="*/ 105600 w 1920600"/>
                  <a:gd name="connsiteY4" fmla="*/ 614250 h 737100"/>
                  <a:gd name="connsiteX5" fmla="*/ 495000 w 1920600"/>
                  <a:gd name="connsiteY5" fmla="*/ 614250 h 737100"/>
                  <a:gd name="connsiteX6" fmla="*/ 495000 w 1920600"/>
                  <a:gd name="connsiteY6" fmla="*/ 737100 h 737100"/>
                  <a:gd name="connsiteX7" fmla="*/ 661320 w 1920600"/>
                  <a:gd name="connsiteY7" fmla="*/ 614250 h 737100"/>
                  <a:gd name="connsiteX8" fmla="*/ 840840 w 1920600"/>
                  <a:gd name="connsiteY8" fmla="*/ 614250 h 737100"/>
                  <a:gd name="connsiteX9" fmla="*/ 943800 w 1920600"/>
                  <a:gd name="connsiteY9" fmla="*/ 737100 h 737100"/>
                  <a:gd name="connsiteX10" fmla="*/ 1038840 w 1920600"/>
                  <a:gd name="connsiteY10" fmla="*/ 614250 h 737100"/>
                  <a:gd name="connsiteX11" fmla="*/ 1226280 w 1920600"/>
                  <a:gd name="connsiteY11" fmla="*/ 614250 h 737100"/>
                  <a:gd name="connsiteX12" fmla="*/ 1392600 w 1920600"/>
                  <a:gd name="connsiteY12" fmla="*/ 737100 h 737100"/>
                  <a:gd name="connsiteX13" fmla="*/ 1392600 w 1920600"/>
                  <a:gd name="connsiteY13" fmla="*/ 614250 h 737100"/>
                  <a:gd name="connsiteX14" fmla="*/ 1815000 w 1920600"/>
                  <a:gd name="connsiteY14" fmla="*/ 614250 h 737100"/>
                  <a:gd name="connsiteX15" fmla="*/ 1920600 w 1920600"/>
                  <a:gd name="connsiteY15" fmla="*/ 532350 h 737100"/>
                  <a:gd name="connsiteX16" fmla="*/ 1920600 w 1920600"/>
                  <a:gd name="connsiteY16" fmla="*/ 81900 h 737100"/>
                  <a:gd name="connsiteX17" fmla="*/ 1815000 w 1920600"/>
                  <a:gd name="connsiteY17" fmla="*/ 0 h 737100"/>
                  <a:gd name="connsiteX18" fmla="*/ 264000 w 1920600"/>
                  <a:gd name="connsiteY18" fmla="*/ 184275 h 737100"/>
                  <a:gd name="connsiteX19" fmla="*/ 1498200 w 1920600"/>
                  <a:gd name="connsiteY19" fmla="*/ 184275 h 737100"/>
                  <a:gd name="connsiteX20" fmla="*/ 1498200 w 1920600"/>
                  <a:gd name="connsiteY20" fmla="*/ 225225 h 737100"/>
                  <a:gd name="connsiteX21" fmla="*/ 264000 w 1920600"/>
                  <a:gd name="connsiteY21" fmla="*/ 225225 h 737100"/>
                  <a:gd name="connsiteX22" fmla="*/ 1234200 w 1920600"/>
                  <a:gd name="connsiteY22" fmla="*/ 429975 h 737100"/>
                  <a:gd name="connsiteX23" fmla="*/ 264000 w 1920600"/>
                  <a:gd name="connsiteY23" fmla="*/ 429975 h 737100"/>
                  <a:gd name="connsiteX24" fmla="*/ 264000 w 1920600"/>
                  <a:gd name="connsiteY24" fmla="*/ 389025 h 737100"/>
                  <a:gd name="connsiteX25" fmla="*/ 1234200 w 1920600"/>
                  <a:gd name="connsiteY25" fmla="*/ 389025 h 737100"/>
                  <a:gd name="connsiteX26" fmla="*/ 1656600 w 1920600"/>
                  <a:gd name="connsiteY26" fmla="*/ 327600 h 737100"/>
                  <a:gd name="connsiteX27" fmla="*/ 264000 w 1920600"/>
                  <a:gd name="connsiteY27" fmla="*/ 327600 h 737100"/>
                  <a:gd name="connsiteX28" fmla="*/ 264000 w 1920600"/>
                  <a:gd name="connsiteY28" fmla="*/ 286650 h 737100"/>
                  <a:gd name="connsiteX29" fmla="*/ 1656600 w 1920600"/>
                  <a:gd name="connsiteY29" fmla="*/ 286650 h 7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20600" h="737100">
                    <a:moveTo>
                      <a:pt x="1815000" y="0"/>
                    </a:moveTo>
                    <a:lnTo>
                      <a:pt x="105600" y="0"/>
                    </a:lnTo>
                    <a:cubicBezTo>
                      <a:pt x="47280" y="0"/>
                      <a:pt x="0" y="36668"/>
                      <a:pt x="0" y="81900"/>
                    </a:cubicBezTo>
                    <a:lnTo>
                      <a:pt x="0" y="532350"/>
                    </a:lnTo>
                    <a:cubicBezTo>
                      <a:pt x="0" y="577581"/>
                      <a:pt x="47280" y="614250"/>
                      <a:pt x="105600" y="614250"/>
                    </a:cubicBezTo>
                    <a:lnTo>
                      <a:pt x="495000" y="614250"/>
                    </a:lnTo>
                    <a:lnTo>
                      <a:pt x="495000" y="737100"/>
                    </a:lnTo>
                    <a:lnTo>
                      <a:pt x="661320" y="614250"/>
                    </a:lnTo>
                    <a:lnTo>
                      <a:pt x="840840" y="614250"/>
                    </a:lnTo>
                    <a:lnTo>
                      <a:pt x="943800" y="737100"/>
                    </a:lnTo>
                    <a:lnTo>
                      <a:pt x="1038840" y="614250"/>
                    </a:lnTo>
                    <a:lnTo>
                      <a:pt x="1226280" y="614250"/>
                    </a:lnTo>
                    <a:lnTo>
                      <a:pt x="1392600" y="737100"/>
                    </a:lnTo>
                    <a:lnTo>
                      <a:pt x="1392600" y="614250"/>
                    </a:lnTo>
                    <a:lnTo>
                      <a:pt x="1815000" y="614250"/>
                    </a:lnTo>
                    <a:cubicBezTo>
                      <a:pt x="1873320" y="614250"/>
                      <a:pt x="1920600" y="577581"/>
                      <a:pt x="1920600" y="532350"/>
                    </a:cubicBezTo>
                    <a:lnTo>
                      <a:pt x="1920600" y="81900"/>
                    </a:lnTo>
                    <a:cubicBezTo>
                      <a:pt x="1920600" y="36668"/>
                      <a:pt x="1873320" y="0"/>
                      <a:pt x="1815000" y="0"/>
                    </a:cubicBezTo>
                    <a:close/>
                    <a:moveTo>
                      <a:pt x="264000" y="184275"/>
                    </a:moveTo>
                    <a:lnTo>
                      <a:pt x="1498200" y="184275"/>
                    </a:lnTo>
                    <a:lnTo>
                      <a:pt x="1498200" y="225225"/>
                    </a:lnTo>
                    <a:lnTo>
                      <a:pt x="264000" y="225225"/>
                    </a:lnTo>
                    <a:close/>
                    <a:moveTo>
                      <a:pt x="1234200" y="429975"/>
                    </a:moveTo>
                    <a:lnTo>
                      <a:pt x="264000" y="429975"/>
                    </a:lnTo>
                    <a:lnTo>
                      <a:pt x="264000" y="389025"/>
                    </a:lnTo>
                    <a:lnTo>
                      <a:pt x="1234200" y="389025"/>
                    </a:lnTo>
                    <a:close/>
                    <a:moveTo>
                      <a:pt x="1656600" y="327600"/>
                    </a:moveTo>
                    <a:lnTo>
                      <a:pt x="264000" y="327600"/>
                    </a:lnTo>
                    <a:lnTo>
                      <a:pt x="264000" y="286650"/>
                    </a:lnTo>
                    <a:lnTo>
                      <a:pt x="1656600" y="286650"/>
                    </a:lnTo>
                    <a:close/>
                  </a:path>
                </a:pathLst>
              </a:custGeom>
              <a:solidFill>
                <a:schemeClr val="accent2"/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7C42B0-F0F6-3782-2F4C-0BF143EC2BF9}"/>
                </a:ext>
              </a:extLst>
            </p:cNvPr>
            <p:cNvSpPr txBox="1"/>
            <p:nvPr/>
          </p:nvSpPr>
          <p:spPr>
            <a:xfrm>
              <a:off x="8647812" y="2796897"/>
              <a:ext cx="2685011" cy="34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05137"/>
                  </a:solidFill>
                </a:rPr>
                <a:t>End Customers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04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B3DD-00ED-4871-A5BF-766416EB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C34255-8173-45AC-A275-5CF6A950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93" y="81687"/>
            <a:ext cx="10515600" cy="593540"/>
          </a:xfrm>
        </p:spPr>
        <p:txBody>
          <a:bodyPr/>
          <a:lstStyle/>
          <a:p>
            <a:r>
              <a:rPr lang="en-IN" dirty="0"/>
              <a:t>Process Flow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7FE568B-8CF4-B388-C8F3-32294F8E4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294817"/>
              </p:ext>
            </p:extLst>
          </p:nvPr>
        </p:nvGraphicFramePr>
        <p:xfrm>
          <a:off x="1333501" y="581025"/>
          <a:ext cx="10410092" cy="585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66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9FEA-4E3B-999D-24BB-0928C4596A3B}"/>
              </a:ext>
            </a:extLst>
          </p:cNvPr>
          <p:cNvGrpSpPr/>
          <p:nvPr/>
        </p:nvGrpSpPr>
        <p:grpSpPr>
          <a:xfrm>
            <a:off x="1181101" y="866518"/>
            <a:ext cx="10515600" cy="5610482"/>
            <a:chOff x="2247900" y="1208087"/>
            <a:chExt cx="7963492" cy="5106987"/>
          </a:xfrm>
        </p:grpSpPr>
        <p:pic>
          <p:nvPicPr>
            <p:cNvPr id="5" name="Graphic 17" descr="Document with solid fill">
              <a:extLst>
                <a:ext uri="{FF2B5EF4-FFF2-40B4-BE49-F238E27FC236}">
                  <a16:creationId xmlns:a16="http://schemas.microsoft.com/office/drawing/2014/main" id="{8D44545D-0257-6387-4D8C-BAFA228FB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4465" y="1430306"/>
              <a:ext cx="570480" cy="626271"/>
            </a:xfrm>
            <a:prstGeom prst="rect">
              <a:avLst/>
            </a:prstGeom>
          </p:spPr>
        </p:pic>
        <p:pic>
          <p:nvPicPr>
            <p:cNvPr id="6" name="Graphic 15" descr="Database with solid fill">
              <a:extLst>
                <a:ext uri="{FF2B5EF4-FFF2-40B4-BE49-F238E27FC236}">
                  <a16:creationId xmlns:a16="http://schemas.microsoft.com/office/drawing/2014/main" id="{BAD869FC-A03E-5643-59A2-F17B9477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1017" y="2961033"/>
              <a:ext cx="731723" cy="803283"/>
            </a:xfrm>
            <a:prstGeom prst="rect">
              <a:avLst/>
            </a:prstGeom>
          </p:spPr>
        </p:pic>
        <p:pic>
          <p:nvPicPr>
            <p:cNvPr id="7" name="Graphic 23" descr="Label with solid fill">
              <a:extLst>
                <a:ext uri="{FF2B5EF4-FFF2-40B4-BE49-F238E27FC236}">
                  <a16:creationId xmlns:a16="http://schemas.microsoft.com/office/drawing/2014/main" id="{DD0F4500-036D-E0BC-D845-C6CFAC51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18173" y="2938110"/>
              <a:ext cx="658654" cy="590848"/>
            </a:xfrm>
            <a:prstGeom prst="rect">
              <a:avLst/>
            </a:prstGeom>
          </p:spPr>
        </p:pic>
        <p:pic>
          <p:nvPicPr>
            <p:cNvPr id="8" name="Graphic 24" descr="Folder with solid fill">
              <a:extLst>
                <a:ext uri="{FF2B5EF4-FFF2-40B4-BE49-F238E27FC236}">
                  <a16:creationId xmlns:a16="http://schemas.microsoft.com/office/drawing/2014/main" id="{0149ADE1-34A6-B897-10BB-5394836C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76330" y="3009513"/>
              <a:ext cx="643403" cy="706326"/>
            </a:xfrm>
            <a:prstGeom prst="rect">
              <a:avLst/>
            </a:prstGeom>
          </p:spPr>
        </p:pic>
        <p:pic>
          <p:nvPicPr>
            <p:cNvPr id="11" name="Graphic 25" descr="Blueprint with solid fill">
              <a:extLst>
                <a:ext uri="{FF2B5EF4-FFF2-40B4-BE49-F238E27FC236}">
                  <a16:creationId xmlns:a16="http://schemas.microsoft.com/office/drawing/2014/main" id="{0DEF25F0-D50B-DA0D-B4E0-9B012CAE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57952" y="2938110"/>
              <a:ext cx="729879" cy="590848"/>
            </a:xfrm>
            <a:prstGeom prst="rect">
              <a:avLst/>
            </a:prstGeom>
          </p:spPr>
        </p:pic>
        <p:pic>
          <p:nvPicPr>
            <p:cNvPr id="14" name="Graphic 26" descr="Search Inventory with solid fill">
              <a:extLst>
                <a:ext uri="{FF2B5EF4-FFF2-40B4-BE49-F238E27FC236}">
                  <a16:creationId xmlns:a16="http://schemas.microsoft.com/office/drawing/2014/main" id="{9170A0C1-6449-B35E-26C4-524D83CC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9165" y="2938110"/>
              <a:ext cx="729879" cy="590848"/>
            </a:xfrm>
            <a:prstGeom prst="rect">
              <a:avLst/>
            </a:prstGeom>
          </p:spPr>
        </p:pic>
        <p:pic>
          <p:nvPicPr>
            <p:cNvPr id="15" name="Graphic 27" descr="Left Brain with solid fill">
              <a:extLst>
                <a:ext uri="{FF2B5EF4-FFF2-40B4-BE49-F238E27FC236}">
                  <a16:creationId xmlns:a16="http://schemas.microsoft.com/office/drawing/2014/main" id="{5F557D9D-39BA-4F01-D8BD-4C16F0898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15355" y="3067249"/>
              <a:ext cx="729879" cy="590849"/>
            </a:xfrm>
            <a:prstGeom prst="rect">
              <a:avLst/>
            </a:prstGeom>
          </p:spPr>
        </p:pic>
        <p:pic>
          <p:nvPicPr>
            <p:cNvPr id="26" name="Graphic 56" descr="Internet with solid fill">
              <a:extLst>
                <a:ext uri="{FF2B5EF4-FFF2-40B4-BE49-F238E27FC236}">
                  <a16:creationId xmlns:a16="http://schemas.microsoft.com/office/drawing/2014/main" id="{9D88F009-A38D-8AA5-F5DF-59A4F064E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42741" y="4598777"/>
              <a:ext cx="731723" cy="803283"/>
            </a:xfrm>
            <a:prstGeom prst="rect">
              <a:avLst/>
            </a:prstGeom>
          </p:spPr>
        </p:pic>
        <p:pic>
          <p:nvPicPr>
            <p:cNvPr id="28" name="Graphic 61" descr="Presentation with pie chart with solid fill">
              <a:extLst>
                <a:ext uri="{FF2B5EF4-FFF2-40B4-BE49-F238E27FC236}">
                  <a16:creationId xmlns:a16="http://schemas.microsoft.com/office/drawing/2014/main" id="{966164A5-C2A4-2857-8FDC-519FF0A1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37871" y="4598777"/>
              <a:ext cx="731723" cy="803283"/>
            </a:xfrm>
            <a:prstGeom prst="rect">
              <a:avLst/>
            </a:prstGeom>
          </p:spPr>
        </p:pic>
        <p:sp>
          <p:nvSpPr>
            <p:cNvPr id="32" name="TextBox 74">
              <a:extLst>
                <a:ext uri="{FF2B5EF4-FFF2-40B4-BE49-F238E27FC236}">
                  <a16:creationId xmlns:a16="http://schemas.microsoft.com/office/drawing/2014/main" id="{4840F54A-2831-46B8-CCC3-0AEDCB0AF9D4}"/>
                </a:ext>
              </a:extLst>
            </p:cNvPr>
            <p:cNvSpPr txBox="1"/>
            <p:nvPr/>
          </p:nvSpPr>
          <p:spPr>
            <a:xfrm>
              <a:off x="2247900" y="3670029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Historical Data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75">
              <a:extLst>
                <a:ext uri="{FF2B5EF4-FFF2-40B4-BE49-F238E27FC236}">
                  <a16:creationId xmlns:a16="http://schemas.microsoft.com/office/drawing/2014/main" id="{AC010317-E43C-5DC2-BFE8-8A1A5E6ECEA7}"/>
                </a:ext>
              </a:extLst>
            </p:cNvPr>
            <p:cNvSpPr txBox="1"/>
            <p:nvPr/>
          </p:nvSpPr>
          <p:spPr>
            <a:xfrm>
              <a:off x="3707761" y="3582488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Storage Local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0">
              <a:extLst>
                <a:ext uri="{FF2B5EF4-FFF2-40B4-BE49-F238E27FC236}">
                  <a16:creationId xmlns:a16="http://schemas.microsoft.com/office/drawing/2014/main" id="{96964A70-B8A0-C556-E297-AF84E65E1674}"/>
                </a:ext>
              </a:extLst>
            </p:cNvPr>
            <p:cNvSpPr txBox="1"/>
            <p:nvPr/>
          </p:nvSpPr>
          <p:spPr>
            <a:xfrm>
              <a:off x="9149198" y="2817144"/>
              <a:ext cx="1062194" cy="287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Machine Learning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1">
              <a:extLst>
                <a:ext uri="{FF2B5EF4-FFF2-40B4-BE49-F238E27FC236}">
                  <a16:creationId xmlns:a16="http://schemas.microsoft.com/office/drawing/2014/main" id="{9E415938-BAE7-4B56-6B4F-3F27D3067F88}"/>
                </a:ext>
              </a:extLst>
            </p:cNvPr>
            <p:cNvSpPr txBox="1"/>
            <p:nvPr/>
          </p:nvSpPr>
          <p:spPr>
            <a:xfrm>
              <a:off x="5853279" y="1208087"/>
              <a:ext cx="1974130" cy="2627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data from 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70637C9D-696E-E1AB-FE1B-4F7D34CDC4A3}"/>
                </a:ext>
              </a:extLst>
            </p:cNvPr>
            <p:cNvSpPr/>
            <p:nvPr/>
          </p:nvSpPr>
          <p:spPr>
            <a:xfrm>
              <a:off x="5266939" y="2752064"/>
              <a:ext cx="3185532" cy="1221225"/>
            </a:xfrm>
            <a:prstGeom prst="flowChartProcess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47D85BA6-E78E-3B3D-F6D6-683E6E7FCC27}"/>
                </a:ext>
              </a:extLst>
            </p:cNvPr>
            <p:cNvSpPr/>
            <p:nvPr/>
          </p:nvSpPr>
          <p:spPr>
            <a:xfrm>
              <a:off x="5266939" y="4509988"/>
              <a:ext cx="3185532" cy="980861"/>
            </a:xfrm>
            <a:prstGeom prst="flowChartProcess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D480BF-4C20-BB47-1B62-50119C070553}"/>
                </a:ext>
              </a:extLst>
            </p:cNvPr>
            <p:cNvCxnSpPr>
              <a:cxnSpLocks/>
              <a:stCxn id="8" idx="3"/>
              <a:endCxn id="40" idx="1"/>
            </p:cNvCxnSpPr>
            <p:nvPr/>
          </p:nvCxnSpPr>
          <p:spPr>
            <a:xfrm>
              <a:off x="4519734" y="3362677"/>
              <a:ext cx="7472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765D0F-BBC3-045B-0E46-26B364EAEF3F}"/>
                </a:ext>
              </a:extLst>
            </p:cNvPr>
            <p:cNvCxnSpPr>
              <a:cxnSpLocks/>
              <a:stCxn id="40" idx="3"/>
              <a:endCxn id="15" idx="1"/>
            </p:cNvCxnSpPr>
            <p:nvPr/>
          </p:nvCxnSpPr>
          <p:spPr>
            <a:xfrm flipV="1">
              <a:off x="8452470" y="3362674"/>
              <a:ext cx="862885" cy="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51F5BB-F292-E874-1102-1D36D9601C0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859705" y="3973289"/>
              <a:ext cx="0" cy="536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CE6456D-8497-2D44-4235-55083FFEBC27}"/>
                </a:ext>
              </a:extLst>
            </p:cNvPr>
            <p:cNvCxnSpPr>
              <a:cxnSpLocks/>
              <a:stCxn id="5" idx="2"/>
              <a:endCxn id="40" idx="0"/>
            </p:cNvCxnSpPr>
            <p:nvPr/>
          </p:nvCxnSpPr>
          <p:spPr>
            <a:xfrm>
              <a:off x="6859705" y="2056577"/>
              <a:ext cx="0" cy="69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03">
              <a:extLst>
                <a:ext uri="{FF2B5EF4-FFF2-40B4-BE49-F238E27FC236}">
                  <a16:creationId xmlns:a16="http://schemas.microsoft.com/office/drawing/2014/main" id="{EE2F09C4-4F61-A49B-A818-5AD953A882AD}"/>
                </a:ext>
              </a:extLst>
            </p:cNvPr>
            <p:cNvSpPr txBox="1"/>
            <p:nvPr/>
          </p:nvSpPr>
          <p:spPr>
            <a:xfrm>
              <a:off x="6342726" y="5579374"/>
              <a:ext cx="1028464" cy="735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Webservice &amp; BI dashboard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104">
              <a:extLst>
                <a:ext uri="{FF2B5EF4-FFF2-40B4-BE49-F238E27FC236}">
                  <a16:creationId xmlns:a16="http://schemas.microsoft.com/office/drawing/2014/main" id="{9D23B692-9C0A-F71F-8D92-AE44BE03A32A}"/>
                </a:ext>
              </a:extLst>
            </p:cNvPr>
            <p:cNvSpPr txBox="1"/>
            <p:nvPr/>
          </p:nvSpPr>
          <p:spPr>
            <a:xfrm>
              <a:off x="7445378" y="2496563"/>
              <a:ext cx="1027746" cy="287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Analytics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105">
              <a:extLst>
                <a:ext uri="{FF2B5EF4-FFF2-40B4-BE49-F238E27FC236}">
                  <a16:creationId xmlns:a16="http://schemas.microsoft.com/office/drawing/2014/main" id="{4F256A97-43A0-080E-22C7-6B4FAFF84C17}"/>
                </a:ext>
              </a:extLst>
            </p:cNvPr>
            <p:cNvSpPr txBox="1"/>
            <p:nvPr/>
          </p:nvSpPr>
          <p:spPr>
            <a:xfrm>
              <a:off x="5234021" y="3433799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Labelling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106">
              <a:extLst>
                <a:ext uri="{FF2B5EF4-FFF2-40B4-BE49-F238E27FC236}">
                  <a16:creationId xmlns:a16="http://schemas.microsoft.com/office/drawing/2014/main" id="{BE5B777C-9891-276B-CBC8-ED238485F491}"/>
                </a:ext>
              </a:extLst>
            </p:cNvPr>
            <p:cNvSpPr txBox="1"/>
            <p:nvPr/>
          </p:nvSpPr>
          <p:spPr>
            <a:xfrm>
              <a:off x="6338178" y="3436403"/>
              <a:ext cx="1028464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Engineering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107">
              <a:extLst>
                <a:ext uri="{FF2B5EF4-FFF2-40B4-BE49-F238E27FC236}">
                  <a16:creationId xmlns:a16="http://schemas.microsoft.com/office/drawing/2014/main" id="{CD4F9B87-953D-29AC-4F6A-95BE871600CD}"/>
                </a:ext>
              </a:extLst>
            </p:cNvPr>
            <p:cNvSpPr txBox="1"/>
            <p:nvPr/>
          </p:nvSpPr>
          <p:spPr>
            <a:xfrm>
              <a:off x="7340831" y="3433799"/>
              <a:ext cx="1028464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Selection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9D15FC4-3F2B-2A00-268B-A628648770EB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3142741" y="3362675"/>
              <a:ext cx="733589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0B4A67-21D7-BF7B-779D-9B46239E26EF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5976827" y="3233534"/>
              <a:ext cx="481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BA607C-9B00-32FC-56C0-7D07BC630F01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>
              <a:off x="7187831" y="3233534"/>
              <a:ext cx="311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83D6696-57C3-6752-0F2E-D46845329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57667"/>
            <a:ext cx="678285" cy="478287"/>
          </a:xfrm>
        </p:spPr>
        <p:txBody>
          <a:bodyPr/>
          <a:lstStyle/>
          <a:p>
            <a:fld id="{A05E681B-D547-3045-A4A0-015B409794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itle 55">
            <a:extLst>
              <a:ext uri="{FF2B5EF4-FFF2-40B4-BE49-F238E27FC236}">
                <a16:creationId xmlns:a16="http://schemas.microsoft.com/office/drawing/2014/main" id="{F2872E77-BC75-3F51-E27D-6B3C8B3C4EE2}"/>
              </a:ext>
            </a:extLst>
          </p:cNvPr>
          <p:cNvSpPr txBox="1">
            <a:spLocks/>
          </p:cNvSpPr>
          <p:nvPr/>
        </p:nvSpPr>
        <p:spPr>
          <a:xfrm>
            <a:off x="1411965" y="196925"/>
            <a:ext cx="10515600" cy="53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>
                <a:latin typeface="Calibri" panose="020F0502020204030204" pitchFamily="34" charset="0"/>
              </a:rPr>
              <a:t>Solution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37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2D9D1-03F2-4DDA-D9AD-469C5B8FA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FF17F8D-CDD5-7815-44B7-C08A8DE24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508079"/>
              </p:ext>
            </p:extLst>
          </p:nvPr>
        </p:nvGraphicFramePr>
        <p:xfrm>
          <a:off x="1272208" y="1086857"/>
          <a:ext cx="10500691" cy="531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5">
            <a:extLst>
              <a:ext uri="{FF2B5EF4-FFF2-40B4-BE49-F238E27FC236}">
                <a16:creationId xmlns:a16="http://schemas.microsoft.com/office/drawing/2014/main" id="{1D77CB9A-F249-69F0-50C5-124C3AB6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46155"/>
            <a:ext cx="6217555" cy="593540"/>
          </a:xfrm>
        </p:spPr>
        <p:txBody>
          <a:bodyPr>
            <a:normAutofit/>
          </a:bodyPr>
          <a:lstStyle/>
          <a:p>
            <a:r>
              <a:rPr lang="en-IN" sz="2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Probable steps – Web UI Architecture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10174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4831-1AD8-9052-648C-C7E05241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Snaps from Web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830D9-3BE3-D187-78F4-AAC2C8336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C988E-B16A-200F-8A96-375496BD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86"/>
          <a:stretch/>
        </p:blipFill>
        <p:spPr>
          <a:xfrm>
            <a:off x="1191956" y="891436"/>
            <a:ext cx="4195277" cy="2462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0E262-18C0-6BC6-DA4C-0AD8639AB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44"/>
          <a:stretch/>
        </p:blipFill>
        <p:spPr>
          <a:xfrm>
            <a:off x="7581453" y="430147"/>
            <a:ext cx="4195277" cy="2462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7D42E-210F-639A-4015-4FED51E88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44"/>
          <a:stretch/>
        </p:blipFill>
        <p:spPr>
          <a:xfrm>
            <a:off x="3354759" y="2081023"/>
            <a:ext cx="4195277" cy="2462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36552-4383-CFC2-FCE5-81624FD6E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44"/>
          <a:stretch/>
        </p:blipFill>
        <p:spPr>
          <a:xfrm>
            <a:off x="1160539" y="3504223"/>
            <a:ext cx="4195276" cy="2257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6DCFE-2DD5-FF24-27F6-AC6375B09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44"/>
          <a:stretch/>
        </p:blipFill>
        <p:spPr>
          <a:xfrm>
            <a:off x="6257745" y="3149374"/>
            <a:ext cx="4195276" cy="2319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8989B-27B4-21AD-B56D-A87B0DE4F1D3}"/>
              </a:ext>
            </a:extLst>
          </p:cNvPr>
          <p:cNvSpPr txBox="1"/>
          <p:nvPr/>
        </p:nvSpPr>
        <p:spPr>
          <a:xfrm>
            <a:off x="1160539" y="6058521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7"/>
              </a:rPr>
              <a:t>Synoptek-Data-Science (github.com)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EE73D-1B54-826F-D3AB-7D13E6942FC7}"/>
              </a:ext>
            </a:extLst>
          </p:cNvPr>
          <p:cNvSpPr txBox="1"/>
          <p:nvPr/>
        </p:nvSpPr>
        <p:spPr>
          <a:xfrm flipH="1">
            <a:off x="6455004" y="6058521"/>
            <a:ext cx="348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8"/>
              </a:rPr>
              <a:t>MLaaS</a:t>
            </a:r>
            <a:r>
              <a:rPr lang="en-IN" dirty="0">
                <a:hlinkClick r:id="rId8"/>
              </a:rPr>
              <a:t> Web UI/ App · Streamlit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97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37732"/>
      </p:ext>
    </p:extLst>
  </p:cSld>
  <p:clrMapOvr>
    <a:masterClrMapping/>
  </p:clrMapOvr>
</p:sld>
</file>

<file path=ppt/theme/theme1.xml><?xml version="1.0" encoding="utf-8"?>
<a:theme xmlns:a="http://schemas.openxmlformats.org/drawingml/2006/main" name="Synoptek Theme">
  <a:themeElements>
    <a:clrScheme name="Synoptek P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F05136"/>
      </a:accent1>
      <a:accent2>
        <a:srgbClr val="9DBBC6"/>
      </a:accent2>
      <a:accent3>
        <a:srgbClr val="004677"/>
      </a:accent3>
      <a:accent4>
        <a:srgbClr val="CF1D31"/>
      </a:accent4>
      <a:accent5>
        <a:srgbClr val="E1662F"/>
      </a:accent5>
      <a:accent6>
        <a:srgbClr val="CA9A1C"/>
      </a:accent6>
      <a:hlink>
        <a:srgbClr val="BC6D3C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19B8C06F3D19498C83C15529A82A87" ma:contentTypeVersion="33" ma:contentTypeDescription="Create a new document." ma:contentTypeScope="" ma:versionID="b3f5d2b44cbc2e789d05de61536d155c">
  <xsd:schema xmlns:xsd="http://www.w3.org/2001/XMLSchema" xmlns:xs="http://www.w3.org/2001/XMLSchema" xmlns:p="http://schemas.microsoft.com/office/2006/metadata/properties" xmlns:ns2="69a96d11-3048-4641-94b4-ecf9d73f9c44" targetNamespace="http://schemas.microsoft.com/office/2006/metadata/properties" ma:root="true" ma:fieldsID="c4909d1740008d0cf5053c56659c033f" ns2:_="">
    <xsd:import namespace="69a96d11-3048-4641-94b4-ecf9d73f9c44"/>
    <xsd:element name="properties">
      <xsd:complexType>
        <xsd:sequence>
          <xsd:element name="documentManagement">
            <xsd:complexType>
              <xsd:all>
                <xsd:element ref="ns2:Top_x0020_Resources" minOccurs="0"/>
                <xsd:element ref="ns2:Summary" minOccurs="0"/>
                <xsd:element ref="ns2:Versioning" minOccurs="0"/>
                <xsd:element ref="ns2:Practice" minOccurs="0"/>
                <xsd:element ref="ns2:Industry" minOccurs="0"/>
                <xsd:element ref="ns2:ResourceType" minOccurs="0"/>
                <xsd:element ref="ns2:MediaServiceMetadata" minOccurs="0"/>
                <xsd:element ref="ns2:MediaServiceFastMetadata" minOccurs="0"/>
                <xsd:element ref="ns2:DownloadCount" minOccurs="0"/>
                <xsd:element ref="ns2:TRDescription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TotalLength" minOccurs="0"/>
                <xsd:element ref="ns2:Comment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96d11-3048-4641-94b4-ecf9d73f9c44" elementFormDefault="qualified">
    <xsd:import namespace="http://schemas.microsoft.com/office/2006/documentManagement/types"/>
    <xsd:import namespace="http://schemas.microsoft.com/office/infopath/2007/PartnerControls"/>
    <xsd:element name="Top_x0020_Resources" ma:index="8" nillable="true" ma:displayName="Top Resources" ma:format="Hyperlink" ma:internalName="Top_x0020_Resources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ummary" ma:index="9" nillable="true" ma:displayName="Summary" ma:internalName="Summary" ma:readOnly="false">
      <xsd:simpleType>
        <xsd:restriction base="dms:Note">
          <xsd:maxLength value="255"/>
        </xsd:restriction>
      </xsd:simpleType>
    </xsd:element>
    <xsd:element name="Versioning" ma:index="10" nillable="true" ma:displayName="Versioning" ma:internalName="Versioning" ma:readOnly="false">
      <xsd:simpleType>
        <xsd:restriction base="dms:Text">
          <xsd:maxLength value="255"/>
        </xsd:restriction>
      </xsd:simpleType>
    </xsd:element>
    <xsd:element name="Practice" ma:index="11" nillable="true" ma:displayName="Practice" ma:list="{89373150-3ec0-4145-a58b-1650c274df19}" ma:internalName="Practice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dustry" ma:index="12" nillable="true" ma:displayName="Industry" ma:list="{64b6ed31-17c8-46a1-ae05-45722c724234}" ma:internalName="Industry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sourceType" ma:index="13" nillable="true" ma:displayName="ResourceType" ma:list="{789f58bb-6fac-4f18-b5cf-5f99c68b2411}" ma:internalName="ResourceType" ma:readOnly="false" ma:showField="Title">
      <xsd:simpleType>
        <xsd:restriction base="dms:Lookup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DownloadCount" ma:index="16" nillable="true" ma:displayName="DownloadCount" ma:decimals="0" ma:default="0" ma:internalName="DownloadCount">
      <xsd:simpleType>
        <xsd:restriction base="dms:Number"/>
      </xsd:simpleType>
    </xsd:element>
    <xsd:element name="TRDescription" ma:index="17" nillable="true" ma:displayName="TRDescription" ma:internalName="TRDescription">
      <xsd:simpleType>
        <xsd:restriction base="dms:Text">
          <xsd:maxLength value="255"/>
        </xsd:restriction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TotalLength" ma:index="21" nillable="true" ma:displayName="TotalLength" ma:internalName="TotalLength">
      <xsd:simpleType>
        <xsd:restriction base="dms:Number"/>
      </xsd:simpleType>
    </xsd:element>
    <xsd:element name="Comments" ma:index="22" nillable="true" ma:displayName="Comments" ma:internalName="Comments">
      <xsd:simpleType>
        <xsd:restriction base="dms:Note"/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talLength xmlns="69a96d11-3048-4641-94b4-ecf9d73f9c44" xsi:nil="true"/>
    <Practice xmlns="69a96d11-3048-4641-94b4-ecf9d73f9c44">
      <Value>1</Value>
    </Practice>
    <Comments xmlns="69a96d11-3048-4641-94b4-ecf9d73f9c44" xsi:nil="true"/>
    <Industry xmlns="69a96d11-3048-4641-94b4-ecf9d73f9c44">
      <Value>17</Value>
    </Industry>
    <Versioning xmlns="69a96d11-3048-4641-94b4-ecf9d73f9c44">1</Versioning>
    <Summary xmlns="69a96d11-3048-4641-94b4-ecf9d73f9c44">ERP - Microsoft D365fo offerings deck</Summary>
    <ResourceType xmlns="69a96d11-3048-4641-94b4-ecf9d73f9c44">8</ResourceType>
    <Top_x0020_Resources xmlns="69a96d11-3048-4641-94b4-ecf9d73f9c44">
      <Url>https://synoptek.sharepoint.com/sites/MarketingRepository/MarketingRepositoryContent/BusinessApplications-ERP_Presentation_DynamicsERP_v1.0.pptx</Url>
      <Description>BusinessApplications-ERP_Presentation_DynamicsERP_v1.0</Description>
    </Top_x0020_Resources>
    <DownloadCount xmlns="69a96d11-3048-4641-94b4-ecf9d73f9c44">0</DownloadCount>
    <TRDescription xmlns="69a96d11-3048-4641-94b4-ecf9d73f9c44" xsi:nil="true"/>
  </documentManagement>
</p:properties>
</file>

<file path=customXml/itemProps1.xml><?xml version="1.0" encoding="utf-8"?>
<ds:datastoreItem xmlns:ds="http://schemas.openxmlformats.org/officeDocument/2006/customXml" ds:itemID="{2D6EB139-9107-4B11-ABF7-4F7D22E63444}">
  <ds:schemaRefs>
    <ds:schemaRef ds:uri="69a96d11-3048-4641-94b4-ecf9d73f9c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212580-FE52-45D5-9618-D9A1CA4B94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5D8BA2-BC72-4CA1-B578-69F655487B87}">
  <ds:schemaRefs>
    <ds:schemaRef ds:uri="69a96d11-3048-4641-94b4-ecf9d73f9c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497</Words>
  <Application>Microsoft Office PowerPoint</Application>
  <PresentationFormat>Widescreen</PresentationFormat>
  <Paragraphs>104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Segoe UI</vt:lpstr>
      <vt:lpstr>Wingdings</vt:lpstr>
      <vt:lpstr>Synoptek Theme</vt:lpstr>
      <vt:lpstr>Machine Learning as a Service </vt:lpstr>
      <vt:lpstr>PowerPoint Presentation</vt:lpstr>
      <vt:lpstr>Stakeholders involved</vt:lpstr>
      <vt:lpstr>Process Flow</vt:lpstr>
      <vt:lpstr>PowerPoint Presentation</vt:lpstr>
      <vt:lpstr>Probable steps – Web UI Architecture</vt:lpstr>
      <vt:lpstr>Some Snaps from Web UI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365 FOR FINANCE AND OPERATIONS</dc:title>
  <dc:creator>Aaditya Dave</dc:creator>
  <cp:lastModifiedBy>Pawan Chichghare</cp:lastModifiedBy>
  <cp:revision>632</cp:revision>
  <dcterms:created xsi:type="dcterms:W3CDTF">2019-01-03T06:12:32Z</dcterms:created>
  <dcterms:modified xsi:type="dcterms:W3CDTF">2023-02-24T08:46:01Z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0x0101003B19B8C06F3D19498C83C15529A82A87</vt:lpwstr>
  </property>
  <property fmtid="{D5CDD505-2E9C-101B-9397-08002B2CF9AE}" pid="3" name="MSIP_Label_e830e72b-8b4a-40a0-94d3-d0a056eff6fc_Enabled">
    <vt:lpwstr>true</vt:lpwstr>
  </property>
  <property fmtid="{D5CDD505-2E9C-101B-9397-08002B2CF9AE}" pid="4" name="MSIP_Label_e830e72b-8b4a-40a0-94d3-d0a056eff6fc_SetDate">
    <vt:lpwstr>2023-02-24T04:35:09Z</vt:lpwstr>
  </property>
  <property fmtid="{D5CDD505-2E9C-101B-9397-08002B2CF9AE}" pid="5" name="MSIP_Label_e830e72b-8b4a-40a0-94d3-d0a056eff6fc_Method">
    <vt:lpwstr>Standard</vt:lpwstr>
  </property>
  <property fmtid="{D5CDD505-2E9C-101B-9397-08002B2CF9AE}" pid="6" name="MSIP_Label_e830e72b-8b4a-40a0-94d3-d0a056eff6fc_Name">
    <vt:lpwstr>defa4170-0d19-0005-0004-bc88714345d2</vt:lpwstr>
  </property>
  <property fmtid="{D5CDD505-2E9C-101B-9397-08002B2CF9AE}" pid="7" name="MSIP_Label_e830e72b-8b4a-40a0-94d3-d0a056eff6fc_SiteId">
    <vt:lpwstr>150d7f46-ce04-4895-b4bd-7cf3fdf622fa</vt:lpwstr>
  </property>
  <property fmtid="{D5CDD505-2E9C-101B-9397-08002B2CF9AE}" pid="8" name="MSIP_Label_e830e72b-8b4a-40a0-94d3-d0a056eff6fc_ActionId">
    <vt:lpwstr>280550af-71d3-4d11-a315-373b4d38faeb</vt:lpwstr>
  </property>
  <property fmtid="{D5CDD505-2E9C-101B-9397-08002B2CF9AE}" pid="9" name="MSIP_Label_e830e72b-8b4a-40a0-94d3-d0a056eff6fc_ContentBits">
    <vt:lpwstr>0</vt:lpwstr>
  </property>
</Properties>
</file>